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T Norms" panose="02000503030000020003" pitchFamily="2" charset="0"/>
      <p:regular r:id="rId21"/>
    </p:embeddedFont>
    <p:embeddedFont>
      <p:font typeface="TT Norms Bold" panose="02000803030000020004" pitchFamily="2" charset="0"/>
      <p:regular r:id="rId22"/>
      <p:bold r:id="rId23"/>
    </p:embeddedFont>
    <p:embeddedFont>
      <p:font typeface="TT Norms Italics" panose="02000503030000090003" pitchFamily="2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3" autoAdjust="0"/>
  </p:normalViewPr>
  <p:slideViewPr>
    <p:cSldViewPr>
      <p:cViewPr varScale="1">
        <p:scale>
          <a:sx n="60" d="100"/>
          <a:sy n="60" d="100"/>
        </p:scale>
        <p:origin x="84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0.png"/><Relationship Id="rId18" Type="http://schemas.openxmlformats.org/officeDocument/2006/relationships/image" Target="../media/image48.svg"/><Relationship Id="rId26" Type="http://schemas.openxmlformats.org/officeDocument/2006/relationships/image" Target="../media/image62.svg"/><Relationship Id="rId3" Type="http://schemas.openxmlformats.org/officeDocument/2006/relationships/image" Target="../media/image31.png"/><Relationship Id="rId21" Type="http://schemas.openxmlformats.org/officeDocument/2006/relationships/image" Target="../media/image57.png"/><Relationship Id="rId7" Type="http://schemas.openxmlformats.org/officeDocument/2006/relationships/image" Target="../media/image2.png"/><Relationship Id="rId12" Type="http://schemas.openxmlformats.org/officeDocument/2006/relationships/image" Target="../media/image52.svg"/><Relationship Id="rId17" Type="http://schemas.openxmlformats.org/officeDocument/2006/relationships/image" Target="../media/image47.png"/><Relationship Id="rId25" Type="http://schemas.openxmlformats.org/officeDocument/2006/relationships/image" Target="../media/image61.png"/><Relationship Id="rId2" Type="http://schemas.openxmlformats.org/officeDocument/2006/relationships/image" Target="../media/image1.jpeg"/><Relationship Id="rId16" Type="http://schemas.openxmlformats.org/officeDocument/2006/relationships/image" Target="../media/image54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1.png"/><Relationship Id="rId24" Type="http://schemas.openxmlformats.org/officeDocument/2006/relationships/image" Target="../media/image60.svg"/><Relationship Id="rId5" Type="http://schemas.openxmlformats.org/officeDocument/2006/relationships/image" Target="../media/image49.png"/><Relationship Id="rId15" Type="http://schemas.openxmlformats.org/officeDocument/2006/relationships/image" Target="../media/image53.png"/><Relationship Id="rId23" Type="http://schemas.openxmlformats.org/officeDocument/2006/relationships/image" Target="../media/image59.png"/><Relationship Id="rId28" Type="http://schemas.openxmlformats.org/officeDocument/2006/relationships/image" Target="../media/image64.svg"/><Relationship Id="rId10" Type="http://schemas.openxmlformats.org/officeDocument/2006/relationships/image" Target="../media/image14.svg"/><Relationship Id="rId19" Type="http://schemas.openxmlformats.org/officeDocument/2006/relationships/image" Target="../media/image55.png"/><Relationship Id="rId4" Type="http://schemas.openxmlformats.org/officeDocument/2006/relationships/image" Target="../media/image32.svg"/><Relationship Id="rId9" Type="http://schemas.openxmlformats.org/officeDocument/2006/relationships/image" Target="../media/image13.png"/><Relationship Id="rId14" Type="http://schemas.openxmlformats.org/officeDocument/2006/relationships/image" Target="../media/image41.svg"/><Relationship Id="rId22" Type="http://schemas.openxmlformats.org/officeDocument/2006/relationships/image" Target="../media/image58.svg"/><Relationship Id="rId27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23.png"/><Relationship Id="rId18" Type="http://schemas.openxmlformats.org/officeDocument/2006/relationships/image" Target="../media/image48.svg"/><Relationship Id="rId3" Type="http://schemas.openxmlformats.org/officeDocument/2006/relationships/image" Target="../media/image65.png"/><Relationship Id="rId7" Type="http://schemas.openxmlformats.org/officeDocument/2006/relationships/image" Target="../media/image67.jpeg"/><Relationship Id="rId12" Type="http://schemas.openxmlformats.org/officeDocument/2006/relationships/image" Target="../media/image72.svg"/><Relationship Id="rId17" Type="http://schemas.openxmlformats.org/officeDocument/2006/relationships/image" Target="../media/image47.png"/><Relationship Id="rId2" Type="http://schemas.openxmlformats.org/officeDocument/2006/relationships/image" Target="../media/image1.jpe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71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70.jpeg"/><Relationship Id="rId4" Type="http://schemas.openxmlformats.org/officeDocument/2006/relationships/image" Target="../media/image66.svg"/><Relationship Id="rId9" Type="http://schemas.openxmlformats.org/officeDocument/2006/relationships/image" Target="../media/image69.jpe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8.svg"/><Relationship Id="rId3" Type="http://schemas.openxmlformats.org/officeDocument/2006/relationships/image" Target="../media/image73.png"/><Relationship Id="rId7" Type="http://schemas.openxmlformats.org/officeDocument/2006/relationships/image" Target="../media/image3.svg"/><Relationship Id="rId12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75.jpeg"/><Relationship Id="rId10" Type="http://schemas.openxmlformats.org/officeDocument/2006/relationships/image" Target="../media/image9.png"/><Relationship Id="rId4" Type="http://schemas.openxmlformats.org/officeDocument/2006/relationships/image" Target="../media/image74.sv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8.svg"/><Relationship Id="rId3" Type="http://schemas.openxmlformats.org/officeDocument/2006/relationships/image" Target="../media/image73.png"/><Relationship Id="rId7" Type="http://schemas.openxmlformats.org/officeDocument/2006/relationships/image" Target="../media/image3.svg"/><Relationship Id="rId12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75.jpeg"/><Relationship Id="rId10" Type="http://schemas.openxmlformats.org/officeDocument/2006/relationships/image" Target="../media/image9.png"/><Relationship Id="rId4" Type="http://schemas.openxmlformats.org/officeDocument/2006/relationships/image" Target="../media/image74.sv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6.pn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7.sv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5.svg"/><Relationship Id="rId18" Type="http://schemas.openxmlformats.org/officeDocument/2006/relationships/image" Target="../media/image73.png"/><Relationship Id="rId3" Type="http://schemas.openxmlformats.org/officeDocument/2006/relationships/image" Target="../media/image2.png"/><Relationship Id="rId21" Type="http://schemas.openxmlformats.org/officeDocument/2006/relationships/image" Target="../media/image37.svg"/><Relationship Id="rId7" Type="http://schemas.openxmlformats.org/officeDocument/2006/relationships/image" Target="../media/image76.png"/><Relationship Id="rId12" Type="http://schemas.openxmlformats.org/officeDocument/2006/relationships/image" Target="../media/image84.png"/><Relationship Id="rId17" Type="http://schemas.openxmlformats.org/officeDocument/2006/relationships/image" Target="../media/image10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83.jpeg"/><Relationship Id="rId5" Type="http://schemas.openxmlformats.org/officeDocument/2006/relationships/image" Target="../media/image79.png"/><Relationship Id="rId15" Type="http://schemas.openxmlformats.org/officeDocument/2006/relationships/image" Target="../media/image8.svg"/><Relationship Id="rId23" Type="http://schemas.openxmlformats.org/officeDocument/2006/relationships/image" Target="../media/image14.svg"/><Relationship Id="rId10" Type="http://schemas.openxmlformats.org/officeDocument/2006/relationships/image" Target="../media/image82.svg"/><Relationship Id="rId19" Type="http://schemas.openxmlformats.org/officeDocument/2006/relationships/image" Target="../media/image74.svg"/><Relationship Id="rId4" Type="http://schemas.openxmlformats.org/officeDocument/2006/relationships/image" Target="../media/image3.svg"/><Relationship Id="rId9" Type="http://schemas.openxmlformats.org/officeDocument/2006/relationships/image" Target="../media/image81.png"/><Relationship Id="rId14" Type="http://schemas.openxmlformats.org/officeDocument/2006/relationships/image" Target="../media/image7.png"/><Relationship Id="rId2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8.sv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0.sv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3.png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jpeg"/><Relationship Id="rId7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.svg"/><Relationship Id="rId5" Type="http://schemas.openxmlformats.org/officeDocument/2006/relationships/image" Target="../media/image3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sv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4.svg"/><Relationship Id="rId5" Type="http://schemas.openxmlformats.org/officeDocument/2006/relationships/image" Target="../media/image21.png"/><Relationship Id="rId1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3.svg"/><Relationship Id="rId9" Type="http://schemas.openxmlformats.org/officeDocument/2006/relationships/image" Target="../media/image28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33.jpeg"/><Relationship Id="rId10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17.png"/><Relationship Id="rId1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7.svg"/><Relationship Id="rId17" Type="http://schemas.openxmlformats.org/officeDocument/2006/relationships/image" Target="../media/image38.jpeg"/><Relationship Id="rId2" Type="http://schemas.openxmlformats.org/officeDocument/2006/relationships/image" Target="../media/image1.jpe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31.png"/><Relationship Id="rId10" Type="http://schemas.openxmlformats.org/officeDocument/2006/relationships/image" Target="../media/image10.svg"/><Relationship Id="rId19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svg"/><Relationship Id="rId3" Type="http://schemas.openxmlformats.org/officeDocument/2006/relationships/image" Target="../media/image39.jpe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1.svg"/><Relationship Id="rId5" Type="http://schemas.openxmlformats.org/officeDocument/2006/relationships/image" Target="../media/image32.sv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.svg"/><Relationship Id="rId3" Type="http://schemas.openxmlformats.org/officeDocument/2006/relationships/image" Target="../media/image42.png"/><Relationship Id="rId7" Type="http://schemas.openxmlformats.org/officeDocument/2006/relationships/image" Target="../media/image3.svg"/><Relationship Id="rId12" Type="http://schemas.openxmlformats.org/officeDocument/2006/relationships/image" Target="../media/image9.png"/><Relationship Id="rId17" Type="http://schemas.openxmlformats.org/officeDocument/2006/relationships/image" Target="../media/image48.svg"/><Relationship Id="rId2" Type="http://schemas.openxmlformats.org/officeDocument/2006/relationships/image" Target="../media/image1.jpe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44.jpeg"/><Relationship Id="rId15" Type="http://schemas.openxmlformats.org/officeDocument/2006/relationships/image" Target="../media/image46.svg"/><Relationship Id="rId10" Type="http://schemas.openxmlformats.org/officeDocument/2006/relationships/image" Target="../media/image7.png"/><Relationship Id="rId4" Type="http://schemas.openxmlformats.org/officeDocument/2006/relationships/image" Target="../media/image43.svg"/><Relationship Id="rId9" Type="http://schemas.openxmlformats.org/officeDocument/2006/relationships/image" Target="../media/image24.sv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1444">
            <a:off x="-4150859" y="-2869402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45143" y="-428813"/>
            <a:ext cx="9062563" cy="1737927"/>
          </a:xfrm>
          <a:custGeom>
            <a:avLst/>
            <a:gdLst/>
            <a:ahLst/>
            <a:cxnLst/>
            <a:rect l="l" t="t" r="r" b="b"/>
            <a:pathLst>
              <a:path w="9062563" h="1737927">
                <a:moveTo>
                  <a:pt x="0" y="0"/>
                </a:moveTo>
                <a:lnTo>
                  <a:pt x="9062563" y="0"/>
                </a:lnTo>
                <a:lnTo>
                  <a:pt x="9062563" y="1737927"/>
                </a:lnTo>
                <a:lnTo>
                  <a:pt x="0" y="17379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85886" r="-6470" b="-1745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643792" y="857250"/>
            <a:ext cx="8829132" cy="9124950"/>
            <a:chOff x="0" y="0"/>
            <a:chExt cx="1262200" cy="13044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2200" cy="1304489"/>
            </a:xfrm>
            <a:custGeom>
              <a:avLst/>
              <a:gdLst/>
              <a:ahLst/>
              <a:cxnLst/>
              <a:rect l="l" t="t" r="r" b="b"/>
              <a:pathLst>
                <a:path w="1262200" h="1304489">
                  <a:moveTo>
                    <a:pt x="8769" y="0"/>
                  </a:moveTo>
                  <a:lnTo>
                    <a:pt x="1253431" y="0"/>
                  </a:lnTo>
                  <a:cubicBezTo>
                    <a:pt x="1258274" y="0"/>
                    <a:pt x="1262200" y="3926"/>
                    <a:pt x="1262200" y="8769"/>
                  </a:cubicBezTo>
                  <a:lnTo>
                    <a:pt x="1262200" y="1295721"/>
                  </a:lnTo>
                  <a:cubicBezTo>
                    <a:pt x="1262200" y="1300564"/>
                    <a:pt x="1258274" y="1304489"/>
                    <a:pt x="1253431" y="1304489"/>
                  </a:cubicBezTo>
                  <a:lnTo>
                    <a:pt x="8769" y="1304489"/>
                  </a:lnTo>
                  <a:cubicBezTo>
                    <a:pt x="6443" y="1304489"/>
                    <a:pt x="4213" y="1303566"/>
                    <a:pt x="2568" y="1301921"/>
                  </a:cubicBezTo>
                  <a:cubicBezTo>
                    <a:pt x="924" y="1300277"/>
                    <a:pt x="0" y="1298046"/>
                    <a:pt x="0" y="1295721"/>
                  </a:cubicBezTo>
                  <a:lnTo>
                    <a:pt x="0" y="8769"/>
                  </a:lnTo>
                  <a:cubicBezTo>
                    <a:pt x="0" y="3926"/>
                    <a:pt x="3926" y="0"/>
                    <a:pt x="8769" y="0"/>
                  </a:cubicBezTo>
                  <a:close/>
                </a:path>
              </a:pathLst>
            </a:custGeom>
            <a:blipFill>
              <a:blip r:embed="rId7"/>
              <a:stretch>
                <a:fillRect l="-24756" r="-24756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7772062" y="-112037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1" y="0"/>
                </a:lnTo>
                <a:lnTo>
                  <a:pt x="677531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7099297" y="4898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3573"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2218806" y="4798504"/>
            <a:ext cx="4356984" cy="690229"/>
          </a:xfrm>
          <a:custGeom>
            <a:avLst/>
            <a:gdLst/>
            <a:ahLst/>
            <a:cxnLst/>
            <a:rect l="l" t="t" r="r" b="b"/>
            <a:pathLst>
              <a:path w="4356984" h="690229">
                <a:moveTo>
                  <a:pt x="0" y="0"/>
                </a:moveTo>
                <a:lnTo>
                  <a:pt x="4356983" y="0"/>
                </a:lnTo>
                <a:lnTo>
                  <a:pt x="4356983" y="690228"/>
                </a:lnTo>
                <a:lnTo>
                  <a:pt x="0" y="6902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312011" r="-855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188105" y="-204977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6" y="0"/>
                </a:lnTo>
                <a:lnTo>
                  <a:pt x="1699256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4514" y="7322110"/>
            <a:ext cx="4158343" cy="1582853"/>
          </a:xfrm>
          <a:custGeom>
            <a:avLst/>
            <a:gdLst/>
            <a:ahLst/>
            <a:cxnLst/>
            <a:rect l="l" t="t" r="r" b="b"/>
            <a:pathLst>
              <a:path w="4158343" h="1582853">
                <a:moveTo>
                  <a:pt x="0" y="0"/>
                </a:moveTo>
                <a:lnTo>
                  <a:pt x="4158343" y="0"/>
                </a:lnTo>
                <a:lnTo>
                  <a:pt x="4158343" y="1582853"/>
                </a:lnTo>
                <a:lnTo>
                  <a:pt x="0" y="158285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44472" y="3098476"/>
            <a:ext cx="7747128" cy="2106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0"/>
              </a:lnSpc>
            </a:pPr>
            <a:r>
              <a:rPr lang="en-US" sz="8000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PSYCHOLOGIA SUKCESU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28" y="-300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5143500"/>
            <a:chOff x="0" y="0"/>
            <a:chExt cx="4816593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0"/>
              <a:ext cx="4816593" cy="1545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4696392" cy="5815965"/>
          </a:xfrm>
          <a:custGeom>
            <a:avLst/>
            <a:gdLst/>
            <a:ahLst/>
            <a:cxnLst/>
            <a:rect l="l" t="t" r="r" b="b"/>
            <a:pathLst>
              <a:path w="4696392" h="5815965">
                <a:moveTo>
                  <a:pt x="0" y="0"/>
                </a:moveTo>
                <a:lnTo>
                  <a:pt x="4696392" y="0"/>
                </a:lnTo>
                <a:lnTo>
                  <a:pt x="4696392" y="5815965"/>
                </a:lnTo>
                <a:lnTo>
                  <a:pt x="0" y="5815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526910" y="3795553"/>
            <a:ext cx="2695894" cy="2695894"/>
          </a:xfrm>
          <a:custGeom>
            <a:avLst/>
            <a:gdLst/>
            <a:ahLst/>
            <a:cxnLst/>
            <a:rect l="l" t="t" r="r" b="b"/>
            <a:pathLst>
              <a:path w="2695894" h="2695894">
                <a:moveTo>
                  <a:pt x="0" y="0"/>
                </a:moveTo>
                <a:lnTo>
                  <a:pt x="2695894" y="0"/>
                </a:lnTo>
                <a:lnTo>
                  <a:pt x="2695894" y="2695894"/>
                </a:lnTo>
                <a:lnTo>
                  <a:pt x="0" y="2695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97461" y="3795553"/>
            <a:ext cx="2354791" cy="235479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7">
              <a:alphaModFix amt="1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789121" y="9481948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7018073" y="-116698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5" y="0"/>
                </a:lnTo>
                <a:lnTo>
                  <a:pt x="2304785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653851" y="9982200"/>
            <a:ext cx="10952506" cy="1880464"/>
          </a:xfrm>
          <a:custGeom>
            <a:avLst/>
            <a:gdLst/>
            <a:ahLst/>
            <a:cxnLst/>
            <a:rect l="l" t="t" r="r" b="b"/>
            <a:pathLst>
              <a:path w="10952506" h="1880464">
                <a:moveTo>
                  <a:pt x="0" y="0"/>
                </a:moveTo>
                <a:lnTo>
                  <a:pt x="10952506" y="0"/>
                </a:lnTo>
                <a:lnTo>
                  <a:pt x="10952506" y="1880464"/>
                </a:lnTo>
                <a:lnTo>
                  <a:pt x="0" y="18804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157" t="-59556" r="-220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676511" y="4521376"/>
            <a:ext cx="934978" cy="877711"/>
          </a:xfrm>
          <a:custGeom>
            <a:avLst/>
            <a:gdLst/>
            <a:ahLst/>
            <a:cxnLst/>
            <a:rect l="l" t="t" r="r" b="b"/>
            <a:pathLst>
              <a:path w="934978" h="877711">
                <a:moveTo>
                  <a:pt x="0" y="0"/>
                </a:moveTo>
                <a:lnTo>
                  <a:pt x="934978" y="0"/>
                </a:lnTo>
                <a:lnTo>
                  <a:pt x="934978" y="877710"/>
                </a:lnTo>
                <a:lnTo>
                  <a:pt x="0" y="8777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727932" y="3782836"/>
            <a:ext cx="2695894" cy="2695894"/>
          </a:xfrm>
          <a:custGeom>
            <a:avLst/>
            <a:gdLst/>
            <a:ahLst/>
            <a:cxnLst/>
            <a:rect l="l" t="t" r="r" b="b"/>
            <a:pathLst>
              <a:path w="2695894" h="2695894">
                <a:moveTo>
                  <a:pt x="0" y="0"/>
                </a:moveTo>
                <a:lnTo>
                  <a:pt x="2695894" y="0"/>
                </a:lnTo>
                <a:lnTo>
                  <a:pt x="2695894" y="2695894"/>
                </a:lnTo>
                <a:lnTo>
                  <a:pt x="0" y="2695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4898483" y="3782836"/>
            <a:ext cx="2354791" cy="235479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099506" y="3770118"/>
            <a:ext cx="2354791" cy="235479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1129976" y="3757401"/>
            <a:ext cx="2695894" cy="2695894"/>
          </a:xfrm>
          <a:custGeom>
            <a:avLst/>
            <a:gdLst/>
            <a:ahLst/>
            <a:cxnLst/>
            <a:rect l="l" t="t" r="r" b="b"/>
            <a:pathLst>
              <a:path w="2695894" h="2695894">
                <a:moveTo>
                  <a:pt x="0" y="0"/>
                </a:moveTo>
                <a:lnTo>
                  <a:pt x="2695894" y="0"/>
                </a:lnTo>
                <a:lnTo>
                  <a:pt x="2695894" y="2695895"/>
                </a:lnTo>
                <a:lnTo>
                  <a:pt x="0" y="2695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1300528" y="3757401"/>
            <a:ext cx="2354791" cy="235479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501550" y="3744684"/>
            <a:ext cx="2354791" cy="235479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w="1428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2307140" y="4339916"/>
            <a:ext cx="1068241" cy="1266064"/>
          </a:xfrm>
          <a:custGeom>
            <a:avLst/>
            <a:gdLst/>
            <a:ahLst/>
            <a:cxnLst/>
            <a:rect l="l" t="t" r="r" b="b"/>
            <a:pathLst>
              <a:path w="1068241" h="1266064">
                <a:moveTo>
                  <a:pt x="0" y="0"/>
                </a:moveTo>
                <a:lnTo>
                  <a:pt x="1068242" y="0"/>
                </a:lnTo>
                <a:lnTo>
                  <a:pt x="1068242" y="1266064"/>
                </a:lnTo>
                <a:lnTo>
                  <a:pt x="0" y="1266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453853" y="4411570"/>
            <a:ext cx="1244051" cy="1122756"/>
          </a:xfrm>
          <a:custGeom>
            <a:avLst/>
            <a:gdLst/>
            <a:ahLst/>
            <a:cxnLst/>
            <a:rect l="l" t="t" r="r" b="b"/>
            <a:pathLst>
              <a:path w="1244051" h="1122756">
                <a:moveTo>
                  <a:pt x="0" y="0"/>
                </a:moveTo>
                <a:lnTo>
                  <a:pt x="1244051" y="0"/>
                </a:lnTo>
                <a:lnTo>
                  <a:pt x="1244051" y="1122756"/>
                </a:lnTo>
                <a:lnTo>
                  <a:pt x="0" y="112275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8676511" y="4326599"/>
            <a:ext cx="1190960" cy="1190960"/>
          </a:xfrm>
          <a:custGeom>
            <a:avLst/>
            <a:gdLst/>
            <a:ahLst/>
            <a:cxnLst/>
            <a:rect l="l" t="t" r="r" b="b"/>
            <a:pathLst>
              <a:path w="1190960" h="1190960">
                <a:moveTo>
                  <a:pt x="0" y="0"/>
                </a:moveTo>
                <a:lnTo>
                  <a:pt x="1190960" y="0"/>
                </a:lnTo>
                <a:lnTo>
                  <a:pt x="1190960" y="1190961"/>
                </a:lnTo>
                <a:lnTo>
                  <a:pt x="0" y="119096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1759697" y="4282258"/>
            <a:ext cx="1436451" cy="1330513"/>
          </a:xfrm>
          <a:custGeom>
            <a:avLst/>
            <a:gdLst/>
            <a:ahLst/>
            <a:cxnLst/>
            <a:rect l="l" t="t" r="r" b="b"/>
            <a:pathLst>
              <a:path w="1436451" h="1330513">
                <a:moveTo>
                  <a:pt x="0" y="0"/>
                </a:moveTo>
                <a:lnTo>
                  <a:pt x="1436451" y="0"/>
                </a:lnTo>
                <a:lnTo>
                  <a:pt x="1436451" y="1330512"/>
                </a:lnTo>
                <a:lnTo>
                  <a:pt x="0" y="133051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828855" y="4067315"/>
            <a:ext cx="1700181" cy="1700181"/>
          </a:xfrm>
          <a:custGeom>
            <a:avLst/>
            <a:gdLst/>
            <a:ahLst/>
            <a:cxnLst/>
            <a:rect l="l" t="t" r="r" b="b"/>
            <a:pathLst>
              <a:path w="1700181" h="1700181">
                <a:moveTo>
                  <a:pt x="0" y="0"/>
                </a:moveTo>
                <a:lnTo>
                  <a:pt x="1700180" y="0"/>
                </a:lnTo>
                <a:lnTo>
                  <a:pt x="1700180" y="1700181"/>
                </a:lnTo>
                <a:lnTo>
                  <a:pt x="0" y="170018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4648200" y="1104900"/>
            <a:ext cx="8991600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7"/>
              </a:lnSpc>
            </a:pPr>
            <a:r>
              <a:rPr lang="en-US" sz="63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Skaner przekonań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89314" y="6990899"/>
            <a:ext cx="2569029" cy="163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399" spc="23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Czy to przekonanie ma oparcie w faktach?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62435" y="6399171"/>
            <a:ext cx="282484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FAKTY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898483" y="6990899"/>
            <a:ext cx="2460881" cy="122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399" spc="23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Czy chroni Twoje życie lub zdrowie?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663457" y="6399171"/>
            <a:ext cx="282484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ZDROWIE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991358" y="6990899"/>
            <a:ext cx="2569029" cy="204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399" spc="23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Czy pozwala rozwiązywać konflikty lub unikać ich powstawania?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864479" y="6399171"/>
            <a:ext cx="282484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KONFLIKT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303337" y="6990899"/>
            <a:ext cx="2458072" cy="122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399" spc="23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Czy pozwala czuć się tak jak chcesz się czuć?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065502" y="6399171"/>
            <a:ext cx="282484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EMOCJE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389725" y="6990899"/>
            <a:ext cx="2569029" cy="204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Czy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ułatwia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lub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przybliża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cię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do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osiągania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bliższych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lub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dalszych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celów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?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259096" y="6399171"/>
            <a:ext cx="282484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CEL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392649" y="7035709"/>
            <a:ext cx="3961039" cy="2129058"/>
          </a:xfrm>
          <a:custGeom>
            <a:avLst/>
            <a:gdLst/>
            <a:ahLst/>
            <a:cxnLst/>
            <a:rect l="l" t="t" r="r" b="b"/>
            <a:pathLst>
              <a:path w="3961039" h="2129058">
                <a:moveTo>
                  <a:pt x="3961039" y="0"/>
                </a:moveTo>
                <a:lnTo>
                  <a:pt x="0" y="0"/>
                </a:lnTo>
                <a:lnTo>
                  <a:pt x="0" y="2129058"/>
                </a:lnTo>
                <a:lnTo>
                  <a:pt x="3961039" y="2129058"/>
                </a:lnTo>
                <a:lnTo>
                  <a:pt x="3961039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511662" y="7035709"/>
            <a:ext cx="3961039" cy="2129058"/>
          </a:xfrm>
          <a:custGeom>
            <a:avLst/>
            <a:gdLst/>
            <a:ahLst/>
            <a:cxnLst/>
            <a:rect l="l" t="t" r="r" b="b"/>
            <a:pathLst>
              <a:path w="3961039" h="2129058">
                <a:moveTo>
                  <a:pt x="3961039" y="0"/>
                </a:moveTo>
                <a:lnTo>
                  <a:pt x="0" y="0"/>
                </a:lnTo>
                <a:lnTo>
                  <a:pt x="0" y="2129058"/>
                </a:lnTo>
                <a:lnTo>
                  <a:pt x="3961039" y="2129058"/>
                </a:lnTo>
                <a:lnTo>
                  <a:pt x="3961039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1444" flipH="1" flipV="1">
            <a:off x="14717822" y="7745725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4"/>
                </a:moveTo>
                <a:lnTo>
                  <a:pt x="0" y="5738804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4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8841" y="7035709"/>
            <a:ext cx="3961039" cy="2129058"/>
          </a:xfrm>
          <a:custGeom>
            <a:avLst/>
            <a:gdLst/>
            <a:ahLst/>
            <a:cxnLst/>
            <a:rect l="l" t="t" r="r" b="b"/>
            <a:pathLst>
              <a:path w="3961039" h="2129058">
                <a:moveTo>
                  <a:pt x="3961039" y="0"/>
                </a:moveTo>
                <a:lnTo>
                  <a:pt x="0" y="0"/>
                </a:lnTo>
                <a:lnTo>
                  <a:pt x="0" y="2129058"/>
                </a:lnTo>
                <a:lnTo>
                  <a:pt x="3961039" y="2129058"/>
                </a:lnTo>
                <a:lnTo>
                  <a:pt x="3961039" y="0"/>
                </a:lnTo>
                <a:close/>
              </a:path>
            </a:pathLst>
          </a:custGeom>
          <a:blipFill>
            <a:blip r:embed="rId3">
              <a:alphaModFix amt="44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241110" y="7035709"/>
            <a:ext cx="3961039" cy="2129058"/>
          </a:xfrm>
          <a:custGeom>
            <a:avLst/>
            <a:gdLst/>
            <a:ahLst/>
            <a:cxnLst/>
            <a:rect l="l" t="t" r="r" b="b"/>
            <a:pathLst>
              <a:path w="3961039" h="2129058">
                <a:moveTo>
                  <a:pt x="3961039" y="0"/>
                </a:moveTo>
                <a:lnTo>
                  <a:pt x="0" y="0"/>
                </a:lnTo>
                <a:lnTo>
                  <a:pt x="0" y="2129058"/>
                </a:lnTo>
                <a:lnTo>
                  <a:pt x="3961039" y="2129058"/>
                </a:lnTo>
                <a:lnTo>
                  <a:pt x="3961039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216492" y="8277204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88841" y="6455248"/>
            <a:ext cx="3781491" cy="2000329"/>
            <a:chOff x="0" y="0"/>
            <a:chExt cx="995948" cy="5268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95948" cy="526836"/>
            </a:xfrm>
            <a:custGeom>
              <a:avLst/>
              <a:gdLst/>
              <a:ahLst/>
              <a:cxnLst/>
              <a:rect l="l" t="t" r="r" b="b"/>
              <a:pathLst>
                <a:path w="995948" h="526836">
                  <a:moveTo>
                    <a:pt x="42994" y="0"/>
                  </a:moveTo>
                  <a:lnTo>
                    <a:pt x="952954" y="0"/>
                  </a:lnTo>
                  <a:cubicBezTo>
                    <a:pt x="964357" y="0"/>
                    <a:pt x="975293" y="4530"/>
                    <a:pt x="983356" y="12593"/>
                  </a:cubicBezTo>
                  <a:cubicBezTo>
                    <a:pt x="991418" y="20655"/>
                    <a:pt x="995948" y="31591"/>
                    <a:pt x="995948" y="42994"/>
                  </a:cubicBezTo>
                  <a:lnTo>
                    <a:pt x="995948" y="483842"/>
                  </a:lnTo>
                  <a:cubicBezTo>
                    <a:pt x="995948" y="507587"/>
                    <a:pt x="976699" y="526836"/>
                    <a:pt x="952954" y="526836"/>
                  </a:cubicBezTo>
                  <a:lnTo>
                    <a:pt x="42994" y="526836"/>
                  </a:lnTo>
                  <a:cubicBezTo>
                    <a:pt x="31591" y="526836"/>
                    <a:pt x="20655" y="522306"/>
                    <a:pt x="12593" y="514243"/>
                  </a:cubicBezTo>
                  <a:cubicBezTo>
                    <a:pt x="4530" y="506180"/>
                    <a:pt x="0" y="495245"/>
                    <a:pt x="0" y="483842"/>
                  </a:cubicBezTo>
                  <a:lnTo>
                    <a:pt x="0" y="42994"/>
                  </a:lnTo>
                  <a:cubicBezTo>
                    <a:pt x="0" y="31591"/>
                    <a:pt x="4530" y="20655"/>
                    <a:pt x="12593" y="12593"/>
                  </a:cubicBezTo>
                  <a:cubicBezTo>
                    <a:pt x="20655" y="4530"/>
                    <a:pt x="31591" y="0"/>
                    <a:pt x="42994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0"/>
              <a:ext cx="995948" cy="717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2784" y="2483767"/>
            <a:ext cx="3521196" cy="352119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32281" y="6455248"/>
            <a:ext cx="3800541" cy="2000329"/>
            <a:chOff x="0" y="0"/>
            <a:chExt cx="1000965" cy="5268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0965" cy="526836"/>
            </a:xfrm>
            <a:custGeom>
              <a:avLst/>
              <a:gdLst/>
              <a:ahLst/>
              <a:cxnLst/>
              <a:rect l="l" t="t" r="r" b="b"/>
              <a:pathLst>
                <a:path w="1000965" h="526836">
                  <a:moveTo>
                    <a:pt x="42778" y="0"/>
                  </a:moveTo>
                  <a:lnTo>
                    <a:pt x="958187" y="0"/>
                  </a:lnTo>
                  <a:cubicBezTo>
                    <a:pt x="969533" y="0"/>
                    <a:pt x="980414" y="4507"/>
                    <a:pt x="988436" y="12529"/>
                  </a:cubicBezTo>
                  <a:cubicBezTo>
                    <a:pt x="996458" y="20552"/>
                    <a:pt x="1000965" y="31433"/>
                    <a:pt x="1000965" y="42778"/>
                  </a:cubicBezTo>
                  <a:lnTo>
                    <a:pt x="1000965" y="484058"/>
                  </a:lnTo>
                  <a:cubicBezTo>
                    <a:pt x="1000965" y="507683"/>
                    <a:pt x="981813" y="526836"/>
                    <a:pt x="958187" y="526836"/>
                  </a:cubicBezTo>
                  <a:lnTo>
                    <a:pt x="42778" y="526836"/>
                  </a:lnTo>
                  <a:cubicBezTo>
                    <a:pt x="31433" y="526836"/>
                    <a:pt x="20552" y="522329"/>
                    <a:pt x="12529" y="514306"/>
                  </a:cubicBezTo>
                  <a:cubicBezTo>
                    <a:pt x="4507" y="506284"/>
                    <a:pt x="0" y="495403"/>
                    <a:pt x="0" y="484058"/>
                  </a:cubicBezTo>
                  <a:lnTo>
                    <a:pt x="0" y="42778"/>
                  </a:lnTo>
                  <a:cubicBezTo>
                    <a:pt x="0" y="31433"/>
                    <a:pt x="4507" y="20552"/>
                    <a:pt x="12529" y="12529"/>
                  </a:cubicBezTo>
                  <a:cubicBezTo>
                    <a:pt x="20552" y="4507"/>
                    <a:pt x="31433" y="0"/>
                    <a:pt x="42778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0"/>
              <a:ext cx="1000965" cy="717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19936" y="2704667"/>
            <a:ext cx="3079396" cy="307939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42798" r="-7295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5293890" y="2483767"/>
            <a:ext cx="3521196" cy="352119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520964" y="2704778"/>
            <a:ext cx="3079396" cy="307939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35822" t="-11121" r="-30963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9375722" y="6455248"/>
            <a:ext cx="3796295" cy="2000329"/>
            <a:chOff x="0" y="0"/>
            <a:chExt cx="999847" cy="52683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99847" cy="526836"/>
            </a:xfrm>
            <a:custGeom>
              <a:avLst/>
              <a:gdLst/>
              <a:ahLst/>
              <a:cxnLst/>
              <a:rect l="l" t="t" r="r" b="b"/>
              <a:pathLst>
                <a:path w="999847" h="526836">
                  <a:moveTo>
                    <a:pt x="42826" y="0"/>
                  </a:moveTo>
                  <a:lnTo>
                    <a:pt x="957021" y="0"/>
                  </a:lnTo>
                  <a:cubicBezTo>
                    <a:pt x="968379" y="0"/>
                    <a:pt x="979272" y="4512"/>
                    <a:pt x="987304" y="12543"/>
                  </a:cubicBezTo>
                  <a:cubicBezTo>
                    <a:pt x="995335" y="20575"/>
                    <a:pt x="999847" y="31468"/>
                    <a:pt x="999847" y="42826"/>
                  </a:cubicBezTo>
                  <a:lnTo>
                    <a:pt x="999847" y="484010"/>
                  </a:lnTo>
                  <a:cubicBezTo>
                    <a:pt x="999847" y="495368"/>
                    <a:pt x="995335" y="506261"/>
                    <a:pt x="987304" y="514292"/>
                  </a:cubicBezTo>
                  <a:cubicBezTo>
                    <a:pt x="979272" y="522324"/>
                    <a:pt x="968379" y="526836"/>
                    <a:pt x="957021" y="526836"/>
                  </a:cubicBezTo>
                  <a:lnTo>
                    <a:pt x="42826" y="526836"/>
                  </a:lnTo>
                  <a:cubicBezTo>
                    <a:pt x="31468" y="526836"/>
                    <a:pt x="20575" y="522324"/>
                    <a:pt x="12543" y="514292"/>
                  </a:cubicBezTo>
                  <a:cubicBezTo>
                    <a:pt x="4512" y="506261"/>
                    <a:pt x="0" y="495368"/>
                    <a:pt x="0" y="484010"/>
                  </a:cubicBezTo>
                  <a:lnTo>
                    <a:pt x="0" y="42826"/>
                  </a:lnTo>
                  <a:cubicBezTo>
                    <a:pt x="0" y="31468"/>
                    <a:pt x="4512" y="20575"/>
                    <a:pt x="12543" y="12543"/>
                  </a:cubicBezTo>
                  <a:cubicBezTo>
                    <a:pt x="20575" y="4512"/>
                    <a:pt x="31468" y="0"/>
                    <a:pt x="42826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0"/>
              <a:ext cx="999847" cy="717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28502" y="2483767"/>
            <a:ext cx="3521196" cy="352119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651953" y="2703861"/>
            <a:ext cx="3079396" cy="3079396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13519162" y="6455248"/>
            <a:ext cx="3796295" cy="2000329"/>
            <a:chOff x="0" y="0"/>
            <a:chExt cx="999847" cy="52683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99847" cy="526836"/>
            </a:xfrm>
            <a:custGeom>
              <a:avLst/>
              <a:gdLst/>
              <a:ahLst/>
              <a:cxnLst/>
              <a:rect l="l" t="t" r="r" b="b"/>
              <a:pathLst>
                <a:path w="999847" h="526836">
                  <a:moveTo>
                    <a:pt x="42826" y="0"/>
                  </a:moveTo>
                  <a:lnTo>
                    <a:pt x="957021" y="0"/>
                  </a:lnTo>
                  <a:cubicBezTo>
                    <a:pt x="968379" y="0"/>
                    <a:pt x="979272" y="4512"/>
                    <a:pt x="987304" y="12543"/>
                  </a:cubicBezTo>
                  <a:cubicBezTo>
                    <a:pt x="995335" y="20575"/>
                    <a:pt x="999847" y="31468"/>
                    <a:pt x="999847" y="42826"/>
                  </a:cubicBezTo>
                  <a:lnTo>
                    <a:pt x="999847" y="484010"/>
                  </a:lnTo>
                  <a:cubicBezTo>
                    <a:pt x="999847" y="495368"/>
                    <a:pt x="995335" y="506261"/>
                    <a:pt x="987304" y="514292"/>
                  </a:cubicBezTo>
                  <a:cubicBezTo>
                    <a:pt x="979272" y="522324"/>
                    <a:pt x="968379" y="526836"/>
                    <a:pt x="957021" y="526836"/>
                  </a:cubicBezTo>
                  <a:lnTo>
                    <a:pt x="42826" y="526836"/>
                  </a:lnTo>
                  <a:cubicBezTo>
                    <a:pt x="31468" y="526836"/>
                    <a:pt x="20575" y="522324"/>
                    <a:pt x="12543" y="514292"/>
                  </a:cubicBezTo>
                  <a:cubicBezTo>
                    <a:pt x="4512" y="506261"/>
                    <a:pt x="0" y="495368"/>
                    <a:pt x="0" y="484010"/>
                  </a:cubicBezTo>
                  <a:lnTo>
                    <a:pt x="0" y="42826"/>
                  </a:lnTo>
                  <a:cubicBezTo>
                    <a:pt x="0" y="31468"/>
                    <a:pt x="4512" y="20575"/>
                    <a:pt x="12543" y="12543"/>
                  </a:cubicBezTo>
                  <a:cubicBezTo>
                    <a:pt x="20575" y="4512"/>
                    <a:pt x="31468" y="0"/>
                    <a:pt x="42826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90500"/>
              <a:ext cx="999847" cy="717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560082" y="2483767"/>
            <a:ext cx="3521196" cy="352119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8F8C"/>
            </a:solidFill>
            <a:ln cap="sq">
              <a:noFill/>
              <a:prstDash val="solid"/>
              <a:miter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776230" y="2703861"/>
            <a:ext cx="3079396" cy="3079396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t="-25046" b="-2504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45" name="Freeform 45"/>
          <p:cNvSpPr/>
          <p:nvPr/>
        </p:nvSpPr>
        <p:spPr>
          <a:xfrm>
            <a:off x="2569029" y="-3060197"/>
            <a:ext cx="13149943" cy="3364997"/>
          </a:xfrm>
          <a:custGeom>
            <a:avLst/>
            <a:gdLst/>
            <a:ahLst/>
            <a:cxnLst/>
            <a:rect l="l" t="t" r="r" b="b"/>
            <a:pathLst>
              <a:path w="13149943" h="3364997">
                <a:moveTo>
                  <a:pt x="0" y="0"/>
                </a:moveTo>
                <a:lnTo>
                  <a:pt x="13149942" y="0"/>
                </a:lnTo>
                <a:lnTo>
                  <a:pt x="13149942" y="3364997"/>
                </a:lnTo>
                <a:lnTo>
                  <a:pt x="0" y="33649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65136" r="-16795"/>
            </a:stretch>
          </a:blipFill>
        </p:spPr>
      </p:sp>
      <p:sp>
        <p:nvSpPr>
          <p:cNvPr id="46" name="Freeform 46"/>
          <p:cNvSpPr/>
          <p:nvPr/>
        </p:nvSpPr>
        <p:spPr>
          <a:xfrm rot="-5400000">
            <a:off x="-1152392" y="-116698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-5400000">
            <a:off x="17135608" y="-116698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7755723" y="9742749"/>
            <a:ext cx="1699256" cy="544251"/>
          </a:xfrm>
          <a:custGeom>
            <a:avLst/>
            <a:gdLst/>
            <a:ahLst/>
            <a:cxnLst/>
            <a:rect l="l" t="t" r="r" b="b"/>
            <a:pathLst>
              <a:path w="1699256" h="544251">
                <a:moveTo>
                  <a:pt x="0" y="0"/>
                </a:moveTo>
                <a:lnTo>
                  <a:pt x="1699257" y="0"/>
                </a:lnTo>
                <a:lnTo>
                  <a:pt x="1699257" y="544251"/>
                </a:lnTo>
                <a:lnTo>
                  <a:pt x="0" y="5442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87331"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4158343" y="946164"/>
            <a:ext cx="9971314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7"/>
              </a:lnSpc>
            </a:pPr>
            <a:r>
              <a:rPr lang="en-US" sz="6399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RTZ MODEL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98212" y="7159153"/>
            <a:ext cx="3177552" cy="44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520" b="1" spc="5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SYTUACJA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624025" y="7159153"/>
            <a:ext cx="3177552" cy="44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520" b="1" spc="5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MYŚL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725740" y="7159153"/>
            <a:ext cx="3177552" cy="44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520" b="1" spc="5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EMOCJA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877563" y="7159153"/>
            <a:ext cx="3177552" cy="44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520" b="1" spc="5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DZIAŁANIE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549" y="814490"/>
            <a:ext cx="5666389" cy="967740"/>
            <a:chOff x="0" y="0"/>
            <a:chExt cx="1492382" cy="2548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2382" cy="254878"/>
            </a:xfrm>
            <a:custGeom>
              <a:avLst/>
              <a:gdLst/>
              <a:ahLst/>
              <a:cxnLst/>
              <a:rect l="l" t="t" r="r" b="b"/>
              <a:pathLst>
                <a:path w="1492382" h="254878">
                  <a:moveTo>
                    <a:pt x="13663" y="0"/>
                  </a:moveTo>
                  <a:lnTo>
                    <a:pt x="1478719" y="0"/>
                  </a:lnTo>
                  <a:cubicBezTo>
                    <a:pt x="1486265" y="0"/>
                    <a:pt x="1492382" y="6117"/>
                    <a:pt x="1492382" y="13663"/>
                  </a:cubicBezTo>
                  <a:lnTo>
                    <a:pt x="1492382" y="241215"/>
                  </a:lnTo>
                  <a:cubicBezTo>
                    <a:pt x="1492382" y="244839"/>
                    <a:pt x="1490943" y="248314"/>
                    <a:pt x="1488380" y="250876"/>
                  </a:cubicBezTo>
                  <a:cubicBezTo>
                    <a:pt x="1485818" y="253439"/>
                    <a:pt x="1482343" y="254878"/>
                    <a:pt x="1478719" y="254878"/>
                  </a:cubicBezTo>
                  <a:lnTo>
                    <a:pt x="13663" y="254878"/>
                  </a:lnTo>
                  <a:cubicBezTo>
                    <a:pt x="6117" y="254878"/>
                    <a:pt x="0" y="248761"/>
                    <a:pt x="0" y="241215"/>
                  </a:cubicBezTo>
                  <a:lnTo>
                    <a:pt x="0" y="13663"/>
                  </a:lnTo>
                  <a:cubicBezTo>
                    <a:pt x="0" y="6117"/>
                    <a:pt x="6117" y="0"/>
                    <a:pt x="13663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0"/>
              <a:ext cx="1492382" cy="445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49943" y="-665071"/>
            <a:ext cx="5421724" cy="1939742"/>
          </a:xfrm>
          <a:custGeom>
            <a:avLst/>
            <a:gdLst/>
            <a:ahLst/>
            <a:cxnLst/>
            <a:rect l="l" t="t" r="r" b="b"/>
            <a:pathLst>
              <a:path w="5421724" h="1939742">
                <a:moveTo>
                  <a:pt x="0" y="0"/>
                </a:moveTo>
                <a:lnTo>
                  <a:pt x="5421724" y="0"/>
                </a:lnTo>
                <a:lnTo>
                  <a:pt x="5421724" y="1939742"/>
                </a:lnTo>
                <a:lnTo>
                  <a:pt x="0" y="1939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2131" r="-2622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580914" y="304800"/>
            <a:ext cx="8078198" cy="9677400"/>
            <a:chOff x="0" y="0"/>
            <a:chExt cx="1203601" cy="14418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3601" cy="1441872"/>
            </a:xfrm>
            <a:custGeom>
              <a:avLst/>
              <a:gdLst/>
              <a:ahLst/>
              <a:cxnLst/>
              <a:rect l="l" t="t" r="r" b="b"/>
              <a:pathLst>
                <a:path w="1203601" h="1441872">
                  <a:moveTo>
                    <a:pt x="9584" y="0"/>
                  </a:moveTo>
                  <a:lnTo>
                    <a:pt x="1194017" y="0"/>
                  </a:lnTo>
                  <a:cubicBezTo>
                    <a:pt x="1199310" y="0"/>
                    <a:pt x="1203601" y="4291"/>
                    <a:pt x="1203601" y="9584"/>
                  </a:cubicBezTo>
                  <a:lnTo>
                    <a:pt x="1203601" y="1432289"/>
                  </a:lnTo>
                  <a:cubicBezTo>
                    <a:pt x="1203601" y="1434830"/>
                    <a:pt x="1202591" y="1437268"/>
                    <a:pt x="1200794" y="1439065"/>
                  </a:cubicBezTo>
                  <a:cubicBezTo>
                    <a:pt x="1198997" y="1440863"/>
                    <a:pt x="1196559" y="1441872"/>
                    <a:pt x="1194017" y="1441872"/>
                  </a:cubicBezTo>
                  <a:lnTo>
                    <a:pt x="9584" y="1441872"/>
                  </a:lnTo>
                  <a:cubicBezTo>
                    <a:pt x="7042" y="1441872"/>
                    <a:pt x="4604" y="1440863"/>
                    <a:pt x="2807" y="1439065"/>
                  </a:cubicBezTo>
                  <a:cubicBezTo>
                    <a:pt x="1010" y="1437268"/>
                    <a:pt x="0" y="1434830"/>
                    <a:pt x="0" y="1432289"/>
                  </a:cubicBezTo>
                  <a:lnTo>
                    <a:pt x="0" y="9584"/>
                  </a:lnTo>
                  <a:cubicBezTo>
                    <a:pt x="0" y="7042"/>
                    <a:pt x="1010" y="4604"/>
                    <a:pt x="2807" y="2807"/>
                  </a:cubicBezTo>
                  <a:cubicBezTo>
                    <a:pt x="4604" y="1010"/>
                    <a:pt x="7042" y="0"/>
                    <a:pt x="9584" y="0"/>
                  </a:cubicBezTo>
                  <a:close/>
                </a:path>
              </a:pathLst>
            </a:custGeom>
            <a:blipFill>
              <a:blip r:embed="rId5"/>
              <a:stretch>
                <a:fillRect l="-27598" r="-45081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 rot="-741444" flipH="1" flipV="1">
            <a:off x="-5086323" y="-4150206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4"/>
                </a:moveTo>
                <a:lnTo>
                  <a:pt x="0" y="5738804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4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83783" y="2133354"/>
            <a:ext cx="6727371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Opisz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sytuację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, w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której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się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pojawia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9595" y="1060235"/>
            <a:ext cx="33636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Sytuacja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3532" y="-133087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1" y="0"/>
                </a:lnTo>
                <a:lnTo>
                  <a:pt x="677531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7099297" y="4880888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357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4293726" y="7947026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-19085" y="3135384"/>
            <a:ext cx="5666389" cy="967740"/>
            <a:chOff x="0" y="0"/>
            <a:chExt cx="1492382" cy="2548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2382" cy="254878"/>
            </a:xfrm>
            <a:custGeom>
              <a:avLst/>
              <a:gdLst/>
              <a:ahLst/>
              <a:cxnLst/>
              <a:rect l="l" t="t" r="r" b="b"/>
              <a:pathLst>
                <a:path w="1492382" h="254878">
                  <a:moveTo>
                    <a:pt x="13663" y="0"/>
                  </a:moveTo>
                  <a:lnTo>
                    <a:pt x="1478719" y="0"/>
                  </a:lnTo>
                  <a:cubicBezTo>
                    <a:pt x="1486265" y="0"/>
                    <a:pt x="1492382" y="6117"/>
                    <a:pt x="1492382" y="13663"/>
                  </a:cubicBezTo>
                  <a:lnTo>
                    <a:pt x="1492382" y="241215"/>
                  </a:lnTo>
                  <a:cubicBezTo>
                    <a:pt x="1492382" y="244839"/>
                    <a:pt x="1490943" y="248314"/>
                    <a:pt x="1488380" y="250876"/>
                  </a:cubicBezTo>
                  <a:cubicBezTo>
                    <a:pt x="1485818" y="253439"/>
                    <a:pt x="1482343" y="254878"/>
                    <a:pt x="1478719" y="254878"/>
                  </a:cubicBezTo>
                  <a:lnTo>
                    <a:pt x="13663" y="254878"/>
                  </a:lnTo>
                  <a:cubicBezTo>
                    <a:pt x="6117" y="254878"/>
                    <a:pt x="0" y="248761"/>
                    <a:pt x="0" y="241215"/>
                  </a:cubicBezTo>
                  <a:lnTo>
                    <a:pt x="0" y="13663"/>
                  </a:lnTo>
                  <a:cubicBezTo>
                    <a:pt x="0" y="6117"/>
                    <a:pt x="6117" y="0"/>
                    <a:pt x="13663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0"/>
              <a:ext cx="1492382" cy="445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88961" y="3381129"/>
            <a:ext cx="33636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Myśl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1549" y="5344231"/>
            <a:ext cx="5666389" cy="967740"/>
            <a:chOff x="0" y="0"/>
            <a:chExt cx="1492382" cy="2548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92382" cy="254878"/>
            </a:xfrm>
            <a:custGeom>
              <a:avLst/>
              <a:gdLst/>
              <a:ahLst/>
              <a:cxnLst/>
              <a:rect l="l" t="t" r="r" b="b"/>
              <a:pathLst>
                <a:path w="1492382" h="254878">
                  <a:moveTo>
                    <a:pt x="13663" y="0"/>
                  </a:moveTo>
                  <a:lnTo>
                    <a:pt x="1478719" y="0"/>
                  </a:lnTo>
                  <a:cubicBezTo>
                    <a:pt x="1486265" y="0"/>
                    <a:pt x="1492382" y="6117"/>
                    <a:pt x="1492382" y="13663"/>
                  </a:cubicBezTo>
                  <a:lnTo>
                    <a:pt x="1492382" y="241215"/>
                  </a:lnTo>
                  <a:cubicBezTo>
                    <a:pt x="1492382" y="244839"/>
                    <a:pt x="1490943" y="248314"/>
                    <a:pt x="1488380" y="250876"/>
                  </a:cubicBezTo>
                  <a:cubicBezTo>
                    <a:pt x="1485818" y="253439"/>
                    <a:pt x="1482343" y="254878"/>
                    <a:pt x="1478719" y="254878"/>
                  </a:cubicBezTo>
                  <a:lnTo>
                    <a:pt x="13663" y="254878"/>
                  </a:lnTo>
                  <a:cubicBezTo>
                    <a:pt x="6117" y="254878"/>
                    <a:pt x="0" y="248761"/>
                    <a:pt x="0" y="241215"/>
                  </a:cubicBezTo>
                  <a:lnTo>
                    <a:pt x="0" y="13663"/>
                  </a:lnTo>
                  <a:cubicBezTo>
                    <a:pt x="0" y="6117"/>
                    <a:pt x="6117" y="0"/>
                    <a:pt x="13663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0"/>
              <a:ext cx="1492382" cy="445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529595" y="5589976"/>
            <a:ext cx="33636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Emocja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-19085" y="7761676"/>
            <a:ext cx="5666389" cy="967740"/>
            <a:chOff x="0" y="0"/>
            <a:chExt cx="1492382" cy="2548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92382" cy="254878"/>
            </a:xfrm>
            <a:custGeom>
              <a:avLst/>
              <a:gdLst/>
              <a:ahLst/>
              <a:cxnLst/>
              <a:rect l="l" t="t" r="r" b="b"/>
              <a:pathLst>
                <a:path w="1492382" h="254878">
                  <a:moveTo>
                    <a:pt x="13663" y="0"/>
                  </a:moveTo>
                  <a:lnTo>
                    <a:pt x="1478719" y="0"/>
                  </a:lnTo>
                  <a:cubicBezTo>
                    <a:pt x="1486265" y="0"/>
                    <a:pt x="1492382" y="6117"/>
                    <a:pt x="1492382" y="13663"/>
                  </a:cubicBezTo>
                  <a:lnTo>
                    <a:pt x="1492382" y="241215"/>
                  </a:lnTo>
                  <a:cubicBezTo>
                    <a:pt x="1492382" y="244839"/>
                    <a:pt x="1490943" y="248314"/>
                    <a:pt x="1488380" y="250876"/>
                  </a:cubicBezTo>
                  <a:cubicBezTo>
                    <a:pt x="1485818" y="253439"/>
                    <a:pt x="1482343" y="254878"/>
                    <a:pt x="1478719" y="254878"/>
                  </a:cubicBezTo>
                  <a:lnTo>
                    <a:pt x="13663" y="254878"/>
                  </a:lnTo>
                  <a:cubicBezTo>
                    <a:pt x="6117" y="254878"/>
                    <a:pt x="0" y="248761"/>
                    <a:pt x="0" y="241215"/>
                  </a:cubicBezTo>
                  <a:lnTo>
                    <a:pt x="0" y="13663"/>
                  </a:lnTo>
                  <a:cubicBezTo>
                    <a:pt x="0" y="6117"/>
                    <a:pt x="6117" y="0"/>
                    <a:pt x="13663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0"/>
              <a:ext cx="1492382" cy="445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488961" y="8007421"/>
            <a:ext cx="33636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Działanie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83783" y="4455549"/>
            <a:ext cx="6727371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Jaka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myśl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się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wtedy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pojawia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83783" y="6664396"/>
            <a:ext cx="6727371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Jaką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emocję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to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wywołuje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683783" y="9081841"/>
            <a:ext cx="6727371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Jakie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działanie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z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tego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wynika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98824" y="2621749"/>
            <a:ext cx="5666389" cy="967740"/>
            <a:chOff x="0" y="0"/>
            <a:chExt cx="1492382" cy="2548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2382" cy="254878"/>
            </a:xfrm>
            <a:custGeom>
              <a:avLst/>
              <a:gdLst/>
              <a:ahLst/>
              <a:cxnLst/>
              <a:rect l="l" t="t" r="r" b="b"/>
              <a:pathLst>
                <a:path w="1492382" h="254878">
                  <a:moveTo>
                    <a:pt x="13663" y="0"/>
                  </a:moveTo>
                  <a:lnTo>
                    <a:pt x="1478719" y="0"/>
                  </a:lnTo>
                  <a:cubicBezTo>
                    <a:pt x="1486265" y="0"/>
                    <a:pt x="1492382" y="6117"/>
                    <a:pt x="1492382" y="13663"/>
                  </a:cubicBezTo>
                  <a:lnTo>
                    <a:pt x="1492382" y="241215"/>
                  </a:lnTo>
                  <a:cubicBezTo>
                    <a:pt x="1492382" y="244839"/>
                    <a:pt x="1490943" y="248314"/>
                    <a:pt x="1488380" y="250876"/>
                  </a:cubicBezTo>
                  <a:cubicBezTo>
                    <a:pt x="1485818" y="253439"/>
                    <a:pt x="1482343" y="254878"/>
                    <a:pt x="1478719" y="254878"/>
                  </a:cubicBezTo>
                  <a:lnTo>
                    <a:pt x="13663" y="254878"/>
                  </a:lnTo>
                  <a:cubicBezTo>
                    <a:pt x="6117" y="254878"/>
                    <a:pt x="0" y="248761"/>
                    <a:pt x="0" y="241215"/>
                  </a:cubicBezTo>
                  <a:lnTo>
                    <a:pt x="0" y="13663"/>
                  </a:lnTo>
                  <a:cubicBezTo>
                    <a:pt x="0" y="6117"/>
                    <a:pt x="6117" y="0"/>
                    <a:pt x="13663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0"/>
              <a:ext cx="1492382" cy="445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520642"/>
            <a:ext cx="5421724" cy="1939742"/>
          </a:xfrm>
          <a:custGeom>
            <a:avLst/>
            <a:gdLst/>
            <a:ahLst/>
            <a:cxnLst/>
            <a:rect l="l" t="t" r="r" b="b"/>
            <a:pathLst>
              <a:path w="5421724" h="1939742">
                <a:moveTo>
                  <a:pt x="0" y="0"/>
                </a:moveTo>
                <a:lnTo>
                  <a:pt x="5421724" y="0"/>
                </a:lnTo>
                <a:lnTo>
                  <a:pt x="5421724" y="1939742"/>
                </a:lnTo>
                <a:lnTo>
                  <a:pt x="0" y="19397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2131" r="-2622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419100"/>
            <a:ext cx="8078198" cy="9677400"/>
            <a:chOff x="0" y="0"/>
            <a:chExt cx="1203601" cy="14418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3601" cy="1441872"/>
            </a:xfrm>
            <a:custGeom>
              <a:avLst/>
              <a:gdLst/>
              <a:ahLst/>
              <a:cxnLst/>
              <a:rect l="l" t="t" r="r" b="b"/>
              <a:pathLst>
                <a:path w="1203601" h="1441872">
                  <a:moveTo>
                    <a:pt x="9584" y="0"/>
                  </a:moveTo>
                  <a:lnTo>
                    <a:pt x="1194017" y="0"/>
                  </a:lnTo>
                  <a:cubicBezTo>
                    <a:pt x="1199310" y="0"/>
                    <a:pt x="1203601" y="4291"/>
                    <a:pt x="1203601" y="9584"/>
                  </a:cubicBezTo>
                  <a:lnTo>
                    <a:pt x="1203601" y="1432289"/>
                  </a:lnTo>
                  <a:cubicBezTo>
                    <a:pt x="1203601" y="1434830"/>
                    <a:pt x="1202591" y="1437268"/>
                    <a:pt x="1200794" y="1439065"/>
                  </a:cubicBezTo>
                  <a:cubicBezTo>
                    <a:pt x="1198997" y="1440863"/>
                    <a:pt x="1196559" y="1441872"/>
                    <a:pt x="1194017" y="1441872"/>
                  </a:cubicBezTo>
                  <a:lnTo>
                    <a:pt x="9584" y="1441872"/>
                  </a:lnTo>
                  <a:cubicBezTo>
                    <a:pt x="7042" y="1441872"/>
                    <a:pt x="4604" y="1440863"/>
                    <a:pt x="2807" y="1439065"/>
                  </a:cubicBezTo>
                  <a:cubicBezTo>
                    <a:pt x="1010" y="1437268"/>
                    <a:pt x="0" y="1434830"/>
                    <a:pt x="0" y="1432289"/>
                  </a:cubicBezTo>
                  <a:lnTo>
                    <a:pt x="0" y="9584"/>
                  </a:lnTo>
                  <a:cubicBezTo>
                    <a:pt x="0" y="7042"/>
                    <a:pt x="1010" y="4604"/>
                    <a:pt x="2807" y="2807"/>
                  </a:cubicBezTo>
                  <a:cubicBezTo>
                    <a:pt x="4604" y="1010"/>
                    <a:pt x="7042" y="0"/>
                    <a:pt x="9584" y="0"/>
                  </a:cubicBezTo>
                  <a:close/>
                </a:path>
              </a:pathLst>
            </a:custGeom>
            <a:blipFill>
              <a:blip r:embed="rId5"/>
              <a:stretch>
                <a:fillRect l="-27598" r="-45081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 rot="-741444" flipH="1" flipV="1">
            <a:off x="-5086323" y="-4150206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4"/>
                </a:moveTo>
                <a:lnTo>
                  <a:pt x="0" y="5738804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4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353285" y="3821248"/>
            <a:ext cx="6727371" cy="122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Wyobraź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sobie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,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że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chcesz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osiągnąć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inny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rezultat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.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Jakie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działanie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do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tego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prowadzi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  <a:p>
            <a:pPr algn="l">
              <a:lnSpc>
                <a:spcPts val="3239"/>
              </a:lnSpc>
            </a:pPr>
            <a:endParaRPr lang="en-US" sz="2399" b="1" spc="23" dirty="0">
              <a:solidFill>
                <a:srgbClr val="023535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106870" y="2867494"/>
            <a:ext cx="33636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Działanie</a:t>
            </a:r>
          </a:p>
        </p:txBody>
      </p:sp>
      <p:sp>
        <p:nvSpPr>
          <p:cNvPr id="12" name="Freeform 12"/>
          <p:cNvSpPr/>
          <p:nvPr/>
        </p:nvSpPr>
        <p:spPr>
          <a:xfrm>
            <a:off x="-223532" y="-133087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1" y="0"/>
                </a:lnTo>
                <a:lnTo>
                  <a:pt x="677531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7099297" y="4880888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357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4293726" y="7947026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8558190" y="4942642"/>
            <a:ext cx="5666389" cy="967740"/>
            <a:chOff x="0" y="0"/>
            <a:chExt cx="1492382" cy="2548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2382" cy="254878"/>
            </a:xfrm>
            <a:custGeom>
              <a:avLst/>
              <a:gdLst/>
              <a:ahLst/>
              <a:cxnLst/>
              <a:rect l="l" t="t" r="r" b="b"/>
              <a:pathLst>
                <a:path w="1492382" h="254878">
                  <a:moveTo>
                    <a:pt x="13663" y="0"/>
                  </a:moveTo>
                  <a:lnTo>
                    <a:pt x="1478719" y="0"/>
                  </a:lnTo>
                  <a:cubicBezTo>
                    <a:pt x="1486265" y="0"/>
                    <a:pt x="1492382" y="6117"/>
                    <a:pt x="1492382" y="13663"/>
                  </a:cubicBezTo>
                  <a:lnTo>
                    <a:pt x="1492382" y="241215"/>
                  </a:lnTo>
                  <a:cubicBezTo>
                    <a:pt x="1492382" y="244839"/>
                    <a:pt x="1490943" y="248314"/>
                    <a:pt x="1488380" y="250876"/>
                  </a:cubicBezTo>
                  <a:cubicBezTo>
                    <a:pt x="1485818" y="253439"/>
                    <a:pt x="1482343" y="254878"/>
                    <a:pt x="1478719" y="254878"/>
                  </a:cubicBezTo>
                  <a:lnTo>
                    <a:pt x="13663" y="254878"/>
                  </a:lnTo>
                  <a:cubicBezTo>
                    <a:pt x="6117" y="254878"/>
                    <a:pt x="0" y="248761"/>
                    <a:pt x="0" y="241215"/>
                  </a:cubicBezTo>
                  <a:lnTo>
                    <a:pt x="0" y="13663"/>
                  </a:lnTo>
                  <a:cubicBezTo>
                    <a:pt x="0" y="6117"/>
                    <a:pt x="6117" y="0"/>
                    <a:pt x="13663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90500"/>
              <a:ext cx="1492382" cy="445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066236" y="5188387"/>
            <a:ext cx="33636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Emocja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598824" y="7151490"/>
            <a:ext cx="5666389" cy="967740"/>
            <a:chOff x="0" y="0"/>
            <a:chExt cx="1492382" cy="25487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92382" cy="254878"/>
            </a:xfrm>
            <a:custGeom>
              <a:avLst/>
              <a:gdLst/>
              <a:ahLst/>
              <a:cxnLst/>
              <a:rect l="l" t="t" r="r" b="b"/>
              <a:pathLst>
                <a:path w="1492382" h="254878">
                  <a:moveTo>
                    <a:pt x="13663" y="0"/>
                  </a:moveTo>
                  <a:lnTo>
                    <a:pt x="1478719" y="0"/>
                  </a:lnTo>
                  <a:cubicBezTo>
                    <a:pt x="1486265" y="0"/>
                    <a:pt x="1492382" y="6117"/>
                    <a:pt x="1492382" y="13663"/>
                  </a:cubicBezTo>
                  <a:lnTo>
                    <a:pt x="1492382" y="241215"/>
                  </a:lnTo>
                  <a:cubicBezTo>
                    <a:pt x="1492382" y="244839"/>
                    <a:pt x="1490943" y="248314"/>
                    <a:pt x="1488380" y="250876"/>
                  </a:cubicBezTo>
                  <a:cubicBezTo>
                    <a:pt x="1485818" y="253439"/>
                    <a:pt x="1482343" y="254878"/>
                    <a:pt x="1478719" y="254878"/>
                  </a:cubicBezTo>
                  <a:lnTo>
                    <a:pt x="13663" y="254878"/>
                  </a:lnTo>
                  <a:cubicBezTo>
                    <a:pt x="6117" y="254878"/>
                    <a:pt x="0" y="248761"/>
                    <a:pt x="0" y="241215"/>
                  </a:cubicBezTo>
                  <a:lnTo>
                    <a:pt x="0" y="13663"/>
                  </a:lnTo>
                  <a:cubicBezTo>
                    <a:pt x="0" y="6117"/>
                    <a:pt x="6117" y="0"/>
                    <a:pt x="13663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0"/>
              <a:ext cx="1492382" cy="445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106870" y="7397235"/>
            <a:ext cx="3363686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Myśl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53285" y="6262807"/>
            <a:ext cx="6727371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Co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wtedy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będziesz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/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chcesz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czuć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91385" y="8471655"/>
            <a:ext cx="6727371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Jaką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nową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myśl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potrzebujesz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w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sobie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399" b="1" spc="23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wzbudzić</a:t>
            </a:r>
            <a:r>
              <a:rPr lang="en-US" sz="2399" b="1" spc="23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45143" y="-428813"/>
            <a:ext cx="9062563" cy="1737927"/>
          </a:xfrm>
          <a:custGeom>
            <a:avLst/>
            <a:gdLst/>
            <a:ahLst/>
            <a:cxnLst/>
            <a:rect l="l" t="t" r="r" b="b"/>
            <a:pathLst>
              <a:path w="9062563" h="1737927">
                <a:moveTo>
                  <a:pt x="0" y="0"/>
                </a:moveTo>
                <a:lnTo>
                  <a:pt x="9062563" y="0"/>
                </a:lnTo>
                <a:lnTo>
                  <a:pt x="9062563" y="1737927"/>
                </a:lnTo>
                <a:lnTo>
                  <a:pt x="0" y="1737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85886" r="-6470" b="-17454"/>
            </a:stretch>
          </a:blipFill>
        </p:spPr>
      </p:sp>
      <p:sp>
        <p:nvSpPr>
          <p:cNvPr id="4" name="Freeform 4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011886" y="440151"/>
            <a:ext cx="10461039" cy="9542049"/>
            <a:chOff x="0" y="0"/>
            <a:chExt cx="1430124" cy="13044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30124" cy="1304489"/>
            </a:xfrm>
            <a:custGeom>
              <a:avLst/>
              <a:gdLst/>
              <a:ahLst/>
              <a:cxnLst/>
              <a:rect l="l" t="t" r="r" b="b"/>
              <a:pathLst>
                <a:path w="1430124" h="1304489">
                  <a:moveTo>
                    <a:pt x="7401" y="0"/>
                  </a:moveTo>
                  <a:lnTo>
                    <a:pt x="1422723" y="0"/>
                  </a:lnTo>
                  <a:cubicBezTo>
                    <a:pt x="1426811" y="0"/>
                    <a:pt x="1430124" y="3313"/>
                    <a:pt x="1430124" y="7401"/>
                  </a:cubicBezTo>
                  <a:lnTo>
                    <a:pt x="1430124" y="1297089"/>
                  </a:lnTo>
                  <a:cubicBezTo>
                    <a:pt x="1430124" y="1301176"/>
                    <a:pt x="1426811" y="1304489"/>
                    <a:pt x="1422723" y="1304489"/>
                  </a:cubicBezTo>
                  <a:lnTo>
                    <a:pt x="7401" y="1304489"/>
                  </a:lnTo>
                  <a:cubicBezTo>
                    <a:pt x="3313" y="1304489"/>
                    <a:pt x="0" y="1301176"/>
                    <a:pt x="0" y="1297089"/>
                  </a:cubicBezTo>
                  <a:lnTo>
                    <a:pt x="0" y="7401"/>
                  </a:lnTo>
                  <a:cubicBezTo>
                    <a:pt x="0" y="3313"/>
                    <a:pt x="3313" y="0"/>
                    <a:pt x="7401" y="0"/>
                  </a:cubicBezTo>
                  <a:close/>
                </a:path>
              </a:pathLst>
            </a:custGeom>
            <a:blipFill>
              <a:blip r:embed="rId7"/>
              <a:stretch>
                <a:fillRect l="-9897" r="-11722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-115192" y="0"/>
            <a:ext cx="1811118" cy="9982200"/>
            <a:chOff x="0" y="0"/>
            <a:chExt cx="477002" cy="26290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7002" cy="2629057"/>
            </a:xfrm>
            <a:custGeom>
              <a:avLst/>
              <a:gdLst/>
              <a:ahLst/>
              <a:cxnLst/>
              <a:rect l="l" t="t" r="r" b="b"/>
              <a:pathLst>
                <a:path w="477002" h="2629057">
                  <a:moveTo>
                    <a:pt x="42747" y="0"/>
                  </a:moveTo>
                  <a:lnTo>
                    <a:pt x="434256" y="0"/>
                  </a:lnTo>
                  <a:cubicBezTo>
                    <a:pt x="457864" y="0"/>
                    <a:pt x="477002" y="19138"/>
                    <a:pt x="477002" y="42747"/>
                  </a:cubicBezTo>
                  <a:lnTo>
                    <a:pt x="477002" y="2586310"/>
                  </a:lnTo>
                  <a:cubicBezTo>
                    <a:pt x="477002" y="2597647"/>
                    <a:pt x="472499" y="2608520"/>
                    <a:pt x="464482" y="2616537"/>
                  </a:cubicBezTo>
                  <a:cubicBezTo>
                    <a:pt x="456466" y="2624553"/>
                    <a:pt x="445593" y="2629057"/>
                    <a:pt x="434256" y="2629057"/>
                  </a:cubicBezTo>
                  <a:lnTo>
                    <a:pt x="42747" y="2629057"/>
                  </a:lnTo>
                  <a:cubicBezTo>
                    <a:pt x="31410" y="2629057"/>
                    <a:pt x="20537" y="2624553"/>
                    <a:pt x="12520" y="2616537"/>
                  </a:cubicBezTo>
                  <a:cubicBezTo>
                    <a:pt x="4504" y="2608520"/>
                    <a:pt x="0" y="2597647"/>
                    <a:pt x="0" y="2586310"/>
                  </a:cubicBezTo>
                  <a:lnTo>
                    <a:pt x="0" y="42747"/>
                  </a:lnTo>
                  <a:cubicBezTo>
                    <a:pt x="0" y="31410"/>
                    <a:pt x="4504" y="20537"/>
                    <a:pt x="12520" y="12520"/>
                  </a:cubicBezTo>
                  <a:cubicBezTo>
                    <a:pt x="20537" y="4504"/>
                    <a:pt x="31410" y="0"/>
                    <a:pt x="42747" y="0"/>
                  </a:cubicBez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0"/>
              <a:ext cx="477002" cy="2819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21727" y="2536698"/>
            <a:ext cx="5790159" cy="501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7"/>
              </a:lnSpc>
            </a:pPr>
            <a:r>
              <a:rPr lang="en-US" sz="6399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WNIOSKI</a:t>
            </a:r>
          </a:p>
          <a:p>
            <a:pPr algn="l">
              <a:lnSpc>
                <a:spcPts val="6527"/>
              </a:lnSpc>
            </a:pPr>
            <a:endParaRPr lang="en-US" sz="6399" b="1">
              <a:solidFill>
                <a:srgbClr val="023535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6527"/>
              </a:lnSpc>
            </a:pPr>
            <a:r>
              <a:rPr lang="en-US" sz="6399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PYTANIA</a:t>
            </a:r>
          </a:p>
          <a:p>
            <a:pPr algn="l">
              <a:lnSpc>
                <a:spcPts val="6527"/>
              </a:lnSpc>
            </a:pPr>
            <a:endParaRPr lang="en-US" sz="6399" b="1">
              <a:solidFill>
                <a:srgbClr val="023535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6527"/>
              </a:lnSpc>
            </a:pPr>
            <a:r>
              <a:rPr lang="en-US" sz="6399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REFLEKSJE </a:t>
            </a:r>
          </a:p>
          <a:p>
            <a:pPr algn="l">
              <a:lnSpc>
                <a:spcPts val="6527"/>
              </a:lnSpc>
            </a:pPr>
            <a:endParaRPr lang="en-US" sz="6399" b="1">
              <a:solidFill>
                <a:srgbClr val="023535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2" name="Freeform 12"/>
          <p:cNvSpPr/>
          <p:nvPr/>
        </p:nvSpPr>
        <p:spPr>
          <a:xfrm rot="5400000">
            <a:off x="16963155" y="811459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33573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1444">
            <a:off x="-4150859" y="-2869402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58262" y="6073060"/>
            <a:ext cx="2098777" cy="1659783"/>
          </a:xfrm>
          <a:custGeom>
            <a:avLst/>
            <a:gdLst/>
            <a:ahLst/>
            <a:cxnLst/>
            <a:rect l="l" t="t" r="r" b="b"/>
            <a:pathLst>
              <a:path w="2098777" h="1659783">
                <a:moveTo>
                  <a:pt x="0" y="0"/>
                </a:moveTo>
                <a:lnTo>
                  <a:pt x="2098778" y="0"/>
                </a:lnTo>
                <a:lnTo>
                  <a:pt x="2098778" y="1659783"/>
                </a:lnTo>
                <a:lnTo>
                  <a:pt x="0" y="16597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45143" y="-428813"/>
            <a:ext cx="9062563" cy="1737927"/>
          </a:xfrm>
          <a:custGeom>
            <a:avLst/>
            <a:gdLst/>
            <a:ahLst/>
            <a:cxnLst/>
            <a:rect l="l" t="t" r="r" b="b"/>
            <a:pathLst>
              <a:path w="9062563" h="1737927">
                <a:moveTo>
                  <a:pt x="0" y="0"/>
                </a:moveTo>
                <a:lnTo>
                  <a:pt x="9062563" y="0"/>
                </a:lnTo>
                <a:lnTo>
                  <a:pt x="9062563" y="1737927"/>
                </a:lnTo>
                <a:lnTo>
                  <a:pt x="0" y="17379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85886" r="-6470" b="-174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30076" y="-1008916"/>
            <a:ext cx="2627432" cy="2627432"/>
          </a:xfrm>
          <a:custGeom>
            <a:avLst/>
            <a:gdLst/>
            <a:ahLst/>
            <a:cxnLst/>
            <a:rect l="l" t="t" r="r" b="b"/>
            <a:pathLst>
              <a:path w="2627432" h="2627432">
                <a:moveTo>
                  <a:pt x="0" y="0"/>
                </a:moveTo>
                <a:lnTo>
                  <a:pt x="2627432" y="0"/>
                </a:lnTo>
                <a:lnTo>
                  <a:pt x="2627432" y="2627432"/>
                </a:lnTo>
                <a:lnTo>
                  <a:pt x="0" y="26274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2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9643792" y="857250"/>
            <a:ext cx="8829132" cy="9124950"/>
            <a:chOff x="0" y="0"/>
            <a:chExt cx="1262200" cy="13044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2200" cy="1304489"/>
            </a:xfrm>
            <a:custGeom>
              <a:avLst/>
              <a:gdLst/>
              <a:ahLst/>
              <a:cxnLst/>
              <a:rect l="l" t="t" r="r" b="b"/>
              <a:pathLst>
                <a:path w="1262200" h="1304489">
                  <a:moveTo>
                    <a:pt x="8769" y="0"/>
                  </a:moveTo>
                  <a:lnTo>
                    <a:pt x="1253431" y="0"/>
                  </a:lnTo>
                  <a:cubicBezTo>
                    <a:pt x="1258274" y="0"/>
                    <a:pt x="1262200" y="3926"/>
                    <a:pt x="1262200" y="8769"/>
                  </a:cubicBezTo>
                  <a:lnTo>
                    <a:pt x="1262200" y="1295721"/>
                  </a:lnTo>
                  <a:cubicBezTo>
                    <a:pt x="1262200" y="1300564"/>
                    <a:pt x="1258274" y="1304489"/>
                    <a:pt x="1253431" y="1304489"/>
                  </a:cubicBezTo>
                  <a:lnTo>
                    <a:pt x="8769" y="1304489"/>
                  </a:lnTo>
                  <a:cubicBezTo>
                    <a:pt x="6443" y="1304489"/>
                    <a:pt x="4213" y="1303566"/>
                    <a:pt x="2568" y="1301921"/>
                  </a:cubicBezTo>
                  <a:cubicBezTo>
                    <a:pt x="924" y="1300277"/>
                    <a:pt x="0" y="1298046"/>
                    <a:pt x="0" y="1295721"/>
                  </a:cubicBezTo>
                  <a:lnTo>
                    <a:pt x="0" y="8769"/>
                  </a:lnTo>
                  <a:cubicBezTo>
                    <a:pt x="0" y="3926"/>
                    <a:pt x="3926" y="0"/>
                    <a:pt x="8769" y="0"/>
                  </a:cubicBezTo>
                  <a:close/>
                </a:path>
              </a:pathLst>
            </a:custGeom>
            <a:blipFill>
              <a:blip r:embed="rId11"/>
              <a:stretch>
                <a:fillRect l="-22772" r="-5735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 rot="5400000">
            <a:off x="8491400" y="912002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5" y="0"/>
                </a:lnTo>
                <a:lnTo>
                  <a:pt x="2304785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2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7772062" y="-112037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1" y="0"/>
                </a:lnTo>
                <a:lnTo>
                  <a:pt x="677531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7099297" y="4898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33573"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-2218806" y="4798504"/>
            <a:ext cx="4356984" cy="690229"/>
          </a:xfrm>
          <a:custGeom>
            <a:avLst/>
            <a:gdLst/>
            <a:ahLst/>
            <a:cxnLst/>
            <a:rect l="l" t="t" r="r" b="b"/>
            <a:pathLst>
              <a:path w="4356984" h="690229">
                <a:moveTo>
                  <a:pt x="0" y="0"/>
                </a:moveTo>
                <a:lnTo>
                  <a:pt x="4356983" y="0"/>
                </a:lnTo>
                <a:lnTo>
                  <a:pt x="4356983" y="690228"/>
                </a:lnTo>
                <a:lnTo>
                  <a:pt x="0" y="6902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t="-312011" r="-8557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7772062" y="8538265"/>
            <a:ext cx="1491022" cy="952391"/>
          </a:xfrm>
          <a:custGeom>
            <a:avLst/>
            <a:gdLst/>
            <a:ahLst/>
            <a:cxnLst/>
            <a:rect l="l" t="t" r="r" b="b"/>
            <a:pathLst>
              <a:path w="1491022" h="952391">
                <a:moveTo>
                  <a:pt x="1491023" y="0"/>
                </a:moveTo>
                <a:lnTo>
                  <a:pt x="0" y="0"/>
                </a:lnTo>
                <a:lnTo>
                  <a:pt x="0" y="952390"/>
                </a:lnTo>
                <a:lnTo>
                  <a:pt x="1491023" y="952390"/>
                </a:lnTo>
                <a:lnTo>
                  <a:pt x="149102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188105" y="-204977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6" y="0"/>
                </a:lnTo>
                <a:lnTo>
                  <a:pt x="1699256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44472" y="3146101"/>
            <a:ext cx="7747128" cy="259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97"/>
              </a:lnSpc>
            </a:pPr>
            <a:r>
              <a:rPr lang="en-US" sz="9899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DZIĘKUJĘ ZA UWAGĘ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3287" y="8208264"/>
            <a:ext cx="4904101" cy="39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6"/>
              </a:lnSpc>
            </a:pPr>
            <a:r>
              <a:rPr lang="en-US" sz="2520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Anna Lewecka-Olech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3030725"/>
            <a:ext cx="18452144" cy="5155881"/>
            <a:chOff x="0" y="0"/>
            <a:chExt cx="4859824" cy="13579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9824" cy="1357928"/>
            </a:xfrm>
            <a:custGeom>
              <a:avLst/>
              <a:gdLst/>
              <a:ahLst/>
              <a:cxnLst/>
              <a:rect l="l" t="t" r="r" b="b"/>
              <a:pathLst>
                <a:path w="4859824" h="1357928">
                  <a:moveTo>
                    <a:pt x="0" y="0"/>
                  </a:moveTo>
                  <a:lnTo>
                    <a:pt x="4859824" y="0"/>
                  </a:lnTo>
                  <a:lnTo>
                    <a:pt x="4859824" y="1357928"/>
                  </a:lnTo>
                  <a:lnTo>
                    <a:pt x="0" y="1357928"/>
                  </a:ln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0"/>
              <a:ext cx="4859824" cy="1548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-1350296" y="5168601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3573"/>
            </a:stretch>
          </a:blipFill>
        </p:spPr>
      </p:sp>
      <p:sp>
        <p:nvSpPr>
          <p:cNvPr id="7" name="Freeform 7"/>
          <p:cNvSpPr/>
          <p:nvPr/>
        </p:nvSpPr>
        <p:spPr>
          <a:xfrm rot="-741444" flipH="1">
            <a:off x="15385632" y="-2938132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0"/>
                </a:moveTo>
                <a:lnTo>
                  <a:pt x="0" y="0"/>
                </a:lnTo>
                <a:lnTo>
                  <a:pt x="0" y="5738804"/>
                </a:lnTo>
                <a:lnTo>
                  <a:pt x="7256654" y="5738804"/>
                </a:lnTo>
                <a:lnTo>
                  <a:pt x="7256654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2390167" y="4876797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2390167" y="5905497"/>
            <a:ext cx="430851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6727371" y="4876797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6727371" y="5905497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9527774" y="6934197"/>
            <a:ext cx="4237158" cy="0"/>
          </a:xfrm>
          <a:prstGeom prst="line">
            <a:avLst/>
          </a:prstGeom>
          <a:ln w="19050" cap="flat">
            <a:solidFill>
              <a:srgbClr val="FFFFFF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04800" y="-137234"/>
            <a:ext cx="5138057" cy="10119434"/>
            <a:chOff x="0" y="0"/>
            <a:chExt cx="734529" cy="14466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34529" cy="1446659"/>
            </a:xfrm>
            <a:custGeom>
              <a:avLst/>
              <a:gdLst/>
              <a:ahLst/>
              <a:cxnLst/>
              <a:rect l="l" t="t" r="r" b="b"/>
              <a:pathLst>
                <a:path w="734529" h="1446659">
                  <a:moveTo>
                    <a:pt x="15068" y="0"/>
                  </a:moveTo>
                  <a:lnTo>
                    <a:pt x="719461" y="0"/>
                  </a:lnTo>
                  <a:cubicBezTo>
                    <a:pt x="723457" y="0"/>
                    <a:pt x="727290" y="1587"/>
                    <a:pt x="730116" y="4413"/>
                  </a:cubicBezTo>
                  <a:cubicBezTo>
                    <a:pt x="732942" y="7239"/>
                    <a:pt x="734529" y="11072"/>
                    <a:pt x="734529" y="15068"/>
                  </a:cubicBezTo>
                  <a:lnTo>
                    <a:pt x="734529" y="1431592"/>
                  </a:lnTo>
                  <a:cubicBezTo>
                    <a:pt x="734529" y="1439913"/>
                    <a:pt x="727783" y="1446659"/>
                    <a:pt x="719461" y="1446659"/>
                  </a:cubicBezTo>
                  <a:lnTo>
                    <a:pt x="15068" y="1446659"/>
                  </a:lnTo>
                  <a:cubicBezTo>
                    <a:pt x="6746" y="1446659"/>
                    <a:pt x="0" y="1439913"/>
                    <a:pt x="0" y="1431592"/>
                  </a:cubicBezTo>
                  <a:lnTo>
                    <a:pt x="0" y="15068"/>
                  </a:lnTo>
                  <a:cubicBezTo>
                    <a:pt x="0" y="6746"/>
                    <a:pt x="6746" y="0"/>
                    <a:pt x="15068" y="0"/>
                  </a:cubicBezTo>
                  <a:close/>
                </a:path>
              </a:pathLst>
            </a:custGeom>
            <a:blipFill>
              <a:blip r:embed="rId7"/>
              <a:stretch>
                <a:fillRect l="-15172" r="-15172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>
            <a:off x="6727371" y="-785239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90167" y="9982200"/>
            <a:ext cx="5897833" cy="1690155"/>
          </a:xfrm>
          <a:custGeom>
            <a:avLst/>
            <a:gdLst/>
            <a:ahLst/>
            <a:cxnLst/>
            <a:rect l="l" t="t" r="r" b="b"/>
            <a:pathLst>
              <a:path w="5897833" h="1690155">
                <a:moveTo>
                  <a:pt x="0" y="0"/>
                </a:moveTo>
                <a:lnTo>
                  <a:pt x="5897833" y="0"/>
                </a:lnTo>
                <a:lnTo>
                  <a:pt x="5897833" y="1690155"/>
                </a:lnTo>
                <a:lnTo>
                  <a:pt x="0" y="169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89630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390167" y="4083110"/>
            <a:ext cx="3298868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Coach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90167" y="5111810"/>
            <a:ext cx="3298868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Mentor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27371" y="4083110"/>
            <a:ext cx="3227508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 dirty="0" err="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Psycholog</a:t>
            </a:r>
            <a:endParaRPr lang="en-US" sz="2520" dirty="0">
              <a:solidFill>
                <a:srgbClr val="FFFFFF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727371" y="5111810"/>
            <a:ext cx="3227508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Trener Biznesu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23789" y="6140510"/>
            <a:ext cx="3227508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252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Asesor ICF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27371" y="1348740"/>
            <a:ext cx="8961664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en-US" sz="6399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Anna Lewecka-Olech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1724210" y="850261"/>
            <a:ext cx="5581408" cy="3005069"/>
          </a:xfrm>
          <a:custGeom>
            <a:avLst/>
            <a:gdLst/>
            <a:ahLst/>
            <a:cxnLst/>
            <a:rect l="l" t="t" r="r" b="b"/>
            <a:pathLst>
              <a:path w="5581408" h="3005069">
                <a:moveTo>
                  <a:pt x="0" y="0"/>
                </a:moveTo>
                <a:lnTo>
                  <a:pt x="5581408" y="0"/>
                </a:lnTo>
                <a:lnTo>
                  <a:pt x="5581408" y="3005069"/>
                </a:lnTo>
                <a:lnTo>
                  <a:pt x="0" y="3005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928" r="-27109"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-1045496" y="-738099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7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53543" y="4348226"/>
            <a:ext cx="13267478" cy="176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Po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czym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poznam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,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że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to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spotkanie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zakończyło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się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dla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mnie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sukcesem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 rot="5400000">
            <a:off x="17135608" y="912002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11886" y="-709039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6" y="0"/>
                </a:lnTo>
                <a:lnTo>
                  <a:pt x="1699256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163201"/>
            <a:ext cx="18399854" cy="10450201"/>
            <a:chOff x="0" y="0"/>
            <a:chExt cx="1294279" cy="7350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4279" cy="735086"/>
            </a:xfrm>
            <a:custGeom>
              <a:avLst/>
              <a:gdLst/>
              <a:ahLst/>
              <a:cxnLst/>
              <a:rect l="l" t="t" r="r" b="b"/>
              <a:pathLst>
                <a:path w="1294279" h="735086">
                  <a:moveTo>
                    <a:pt x="4208" y="0"/>
                  </a:moveTo>
                  <a:lnTo>
                    <a:pt x="1290072" y="0"/>
                  </a:lnTo>
                  <a:cubicBezTo>
                    <a:pt x="1291187" y="0"/>
                    <a:pt x="1292258" y="443"/>
                    <a:pt x="1293047" y="1232"/>
                  </a:cubicBezTo>
                  <a:cubicBezTo>
                    <a:pt x="1293836" y="2021"/>
                    <a:pt x="1294279" y="3092"/>
                    <a:pt x="1294279" y="4208"/>
                  </a:cubicBezTo>
                  <a:lnTo>
                    <a:pt x="1294279" y="730879"/>
                  </a:lnTo>
                  <a:cubicBezTo>
                    <a:pt x="1294279" y="731994"/>
                    <a:pt x="1293836" y="733065"/>
                    <a:pt x="1293047" y="733854"/>
                  </a:cubicBezTo>
                  <a:cubicBezTo>
                    <a:pt x="1292258" y="734643"/>
                    <a:pt x="1291187" y="735086"/>
                    <a:pt x="1290072" y="735086"/>
                  </a:cubicBezTo>
                  <a:lnTo>
                    <a:pt x="4208" y="735086"/>
                  </a:lnTo>
                  <a:cubicBezTo>
                    <a:pt x="3092" y="735086"/>
                    <a:pt x="2021" y="734643"/>
                    <a:pt x="1232" y="733854"/>
                  </a:cubicBezTo>
                  <a:cubicBezTo>
                    <a:pt x="443" y="733065"/>
                    <a:pt x="0" y="731994"/>
                    <a:pt x="0" y="730879"/>
                  </a:cubicBezTo>
                  <a:lnTo>
                    <a:pt x="0" y="4208"/>
                  </a:lnTo>
                  <a:cubicBezTo>
                    <a:pt x="0" y="3092"/>
                    <a:pt x="443" y="2021"/>
                    <a:pt x="1232" y="1232"/>
                  </a:cubicBezTo>
                  <a:cubicBezTo>
                    <a:pt x="2021" y="443"/>
                    <a:pt x="3092" y="0"/>
                    <a:pt x="4208" y="0"/>
                  </a:cubicBezTo>
                  <a:close/>
                </a:path>
              </a:pathLst>
            </a:custGeom>
            <a:blipFill>
              <a:blip r:embed="rId3"/>
              <a:stretch>
                <a:fillRect t="-4902" b="-4902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4">
              <a:alphaModFix amt="1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53384" y="-2453753"/>
            <a:ext cx="9975955" cy="2758553"/>
          </a:xfrm>
          <a:custGeom>
            <a:avLst/>
            <a:gdLst/>
            <a:ahLst/>
            <a:cxnLst/>
            <a:rect l="l" t="t" r="r" b="b"/>
            <a:pathLst>
              <a:path w="9975955" h="2758553">
                <a:moveTo>
                  <a:pt x="0" y="0"/>
                </a:moveTo>
                <a:lnTo>
                  <a:pt x="9975955" y="0"/>
                </a:lnTo>
                <a:lnTo>
                  <a:pt x="9975955" y="2758553"/>
                </a:lnTo>
                <a:lnTo>
                  <a:pt x="0" y="2758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172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755723" y="9481948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1045496" y="847562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3573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6632904" y="811459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3573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1724210" y="850261"/>
            <a:ext cx="5581408" cy="3005069"/>
          </a:xfrm>
          <a:custGeom>
            <a:avLst/>
            <a:gdLst/>
            <a:ahLst/>
            <a:cxnLst/>
            <a:rect l="l" t="t" r="r" b="b"/>
            <a:pathLst>
              <a:path w="5581408" h="3005069">
                <a:moveTo>
                  <a:pt x="0" y="0"/>
                </a:moveTo>
                <a:lnTo>
                  <a:pt x="5581408" y="0"/>
                </a:lnTo>
                <a:lnTo>
                  <a:pt x="5581408" y="3005069"/>
                </a:lnTo>
                <a:lnTo>
                  <a:pt x="0" y="3005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6928" r="-27109"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-1045496" y="-738099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7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04800" y="304800"/>
            <a:ext cx="6793086" cy="9677400"/>
            <a:chOff x="0" y="0"/>
            <a:chExt cx="971130" cy="1383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1129" cy="1383467"/>
            </a:xfrm>
            <a:custGeom>
              <a:avLst/>
              <a:gdLst/>
              <a:ahLst/>
              <a:cxnLst/>
              <a:rect l="l" t="t" r="r" b="b"/>
              <a:pathLst>
                <a:path w="971129" h="1383467">
                  <a:moveTo>
                    <a:pt x="11397" y="0"/>
                  </a:moveTo>
                  <a:lnTo>
                    <a:pt x="959733" y="0"/>
                  </a:lnTo>
                  <a:cubicBezTo>
                    <a:pt x="962755" y="0"/>
                    <a:pt x="965654" y="1201"/>
                    <a:pt x="967791" y="3338"/>
                  </a:cubicBezTo>
                  <a:cubicBezTo>
                    <a:pt x="969929" y="5475"/>
                    <a:pt x="971129" y="8374"/>
                    <a:pt x="971129" y="11397"/>
                  </a:cubicBezTo>
                  <a:lnTo>
                    <a:pt x="971129" y="1372070"/>
                  </a:lnTo>
                  <a:cubicBezTo>
                    <a:pt x="971129" y="1375093"/>
                    <a:pt x="969929" y="1377991"/>
                    <a:pt x="967791" y="1380129"/>
                  </a:cubicBezTo>
                  <a:cubicBezTo>
                    <a:pt x="965654" y="1382266"/>
                    <a:pt x="962755" y="1383467"/>
                    <a:pt x="959733" y="1383467"/>
                  </a:cubicBezTo>
                  <a:lnTo>
                    <a:pt x="11397" y="1383467"/>
                  </a:lnTo>
                  <a:cubicBezTo>
                    <a:pt x="8374" y="1383467"/>
                    <a:pt x="5475" y="1382266"/>
                    <a:pt x="3338" y="1380129"/>
                  </a:cubicBezTo>
                  <a:cubicBezTo>
                    <a:pt x="1201" y="1377991"/>
                    <a:pt x="0" y="1375093"/>
                    <a:pt x="0" y="1372070"/>
                  </a:cubicBezTo>
                  <a:lnTo>
                    <a:pt x="0" y="11397"/>
                  </a:lnTo>
                  <a:cubicBezTo>
                    <a:pt x="0" y="8374"/>
                    <a:pt x="1201" y="5475"/>
                    <a:pt x="3338" y="3338"/>
                  </a:cubicBezTo>
                  <a:cubicBezTo>
                    <a:pt x="5475" y="1201"/>
                    <a:pt x="8374" y="0"/>
                    <a:pt x="11397" y="0"/>
                  </a:cubicBezTo>
                  <a:close/>
                </a:path>
              </a:pathLst>
            </a:custGeom>
            <a:blipFill>
              <a:blip r:embed="rId9"/>
              <a:stretch>
                <a:fillRect l="-113383" r="-439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8543260" y="4348226"/>
            <a:ext cx="8460226" cy="177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Czym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jest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dla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mnie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6399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sukces</a:t>
            </a:r>
            <a:r>
              <a:rPr lang="en-US" sz="6399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 rot="5400000">
            <a:off x="17135608" y="912002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11886" y="-709039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6" y="0"/>
                </a:lnTo>
                <a:lnTo>
                  <a:pt x="1699256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1444" flipH="1" flipV="1">
            <a:off x="15515256" y="-4532390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4"/>
                </a:moveTo>
                <a:lnTo>
                  <a:pt x="0" y="5738804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4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04232" y="2240280"/>
            <a:ext cx="18696464" cy="5806440"/>
            <a:chOff x="0" y="0"/>
            <a:chExt cx="4924171" cy="15292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24172" cy="1529268"/>
            </a:xfrm>
            <a:custGeom>
              <a:avLst/>
              <a:gdLst/>
              <a:ahLst/>
              <a:cxnLst/>
              <a:rect l="l" t="t" r="r" b="b"/>
              <a:pathLst>
                <a:path w="4924172" h="1529268">
                  <a:moveTo>
                    <a:pt x="0" y="0"/>
                  </a:moveTo>
                  <a:lnTo>
                    <a:pt x="4924172" y="0"/>
                  </a:lnTo>
                  <a:lnTo>
                    <a:pt x="4924172" y="1529268"/>
                  </a:lnTo>
                  <a:lnTo>
                    <a:pt x="0" y="1529268"/>
                  </a:ln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0"/>
              <a:ext cx="4924171" cy="17197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811528" y="-81781"/>
            <a:ext cx="1699256" cy="544251"/>
          </a:xfrm>
          <a:custGeom>
            <a:avLst/>
            <a:gdLst/>
            <a:ahLst/>
            <a:cxnLst/>
            <a:rect l="l" t="t" r="r" b="b"/>
            <a:pathLst>
              <a:path w="1699256" h="544251">
                <a:moveTo>
                  <a:pt x="0" y="0"/>
                </a:moveTo>
                <a:lnTo>
                  <a:pt x="1699256" y="0"/>
                </a:lnTo>
                <a:lnTo>
                  <a:pt x="1699256" y="544252"/>
                </a:lnTo>
                <a:lnTo>
                  <a:pt x="0" y="544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8733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11886" y="9982200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5"/>
                </a:lnTo>
                <a:lnTo>
                  <a:pt x="0" y="1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335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774614" y="-13723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27496" y="9014460"/>
            <a:ext cx="1491022" cy="952391"/>
          </a:xfrm>
          <a:custGeom>
            <a:avLst/>
            <a:gdLst/>
            <a:ahLst/>
            <a:cxnLst/>
            <a:rect l="l" t="t" r="r" b="b"/>
            <a:pathLst>
              <a:path w="1491022" h="952391">
                <a:moveTo>
                  <a:pt x="0" y="0"/>
                </a:moveTo>
                <a:lnTo>
                  <a:pt x="1491022" y="0"/>
                </a:lnTo>
                <a:lnTo>
                  <a:pt x="1491022" y="952391"/>
                </a:lnTo>
                <a:lnTo>
                  <a:pt x="0" y="952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17438" y="1486424"/>
            <a:ext cx="3914942" cy="4848225"/>
          </a:xfrm>
          <a:custGeom>
            <a:avLst/>
            <a:gdLst/>
            <a:ahLst/>
            <a:cxnLst/>
            <a:rect l="l" t="t" r="r" b="b"/>
            <a:pathLst>
              <a:path w="3914942" h="4848225">
                <a:moveTo>
                  <a:pt x="0" y="0"/>
                </a:moveTo>
                <a:lnTo>
                  <a:pt x="3914942" y="0"/>
                </a:lnTo>
                <a:lnTo>
                  <a:pt x="3914942" y="4848225"/>
                </a:lnTo>
                <a:lnTo>
                  <a:pt x="0" y="48482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304800" y="7078980"/>
            <a:ext cx="17678400" cy="3364680"/>
            <a:chOff x="0" y="0"/>
            <a:chExt cx="2527278" cy="481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7278" cy="481010"/>
            </a:xfrm>
            <a:custGeom>
              <a:avLst/>
              <a:gdLst/>
              <a:ahLst/>
              <a:cxnLst/>
              <a:rect l="l" t="t" r="r" b="b"/>
              <a:pathLst>
                <a:path w="2527278" h="481010">
                  <a:moveTo>
                    <a:pt x="4379" y="0"/>
                  </a:moveTo>
                  <a:lnTo>
                    <a:pt x="2522899" y="0"/>
                  </a:lnTo>
                  <a:cubicBezTo>
                    <a:pt x="2525317" y="0"/>
                    <a:pt x="2527278" y="1961"/>
                    <a:pt x="2527278" y="4379"/>
                  </a:cubicBezTo>
                  <a:lnTo>
                    <a:pt x="2527278" y="476630"/>
                  </a:lnTo>
                  <a:cubicBezTo>
                    <a:pt x="2527278" y="479049"/>
                    <a:pt x="2525317" y="481010"/>
                    <a:pt x="2522899" y="481010"/>
                  </a:cubicBezTo>
                  <a:lnTo>
                    <a:pt x="4379" y="481010"/>
                  </a:lnTo>
                  <a:cubicBezTo>
                    <a:pt x="1961" y="481010"/>
                    <a:pt x="0" y="479049"/>
                    <a:pt x="0" y="476630"/>
                  </a:cubicBezTo>
                  <a:lnTo>
                    <a:pt x="0" y="4379"/>
                  </a:lnTo>
                  <a:cubicBezTo>
                    <a:pt x="0" y="1961"/>
                    <a:pt x="1961" y="0"/>
                    <a:pt x="4379" y="0"/>
                  </a:cubicBezTo>
                  <a:close/>
                </a:path>
              </a:pathLst>
            </a:custGeom>
            <a:blipFill>
              <a:blip r:embed="rId15"/>
              <a:stretch>
                <a:fillRect t="-135848" b="-99757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774727" y="3007995"/>
            <a:ext cx="358860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Zarobki</a:t>
            </a:r>
            <a:endParaRPr lang="en-US" sz="2522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138057" y="5614035"/>
            <a:ext cx="358860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Stabilna praca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44218" y="862521"/>
            <a:ext cx="7402286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7"/>
              </a:lnSpc>
            </a:pPr>
            <a:r>
              <a:rPr lang="en-US" sz="6399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Wyniki badań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32417" y="5614035"/>
            <a:ext cx="358860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Prestiż i uznanie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69029" y="4120515"/>
            <a:ext cx="358860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Zadowolenie z życia codziennego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40156" y="4120515"/>
            <a:ext cx="358860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Możliwość spełniania marzeń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62182" y="5614035"/>
            <a:ext cx="358860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Mieszkanie / dom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90938" y="3007995"/>
            <a:ext cx="358860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Oszczędności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3526" y="5614035"/>
            <a:ext cx="358860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Brak kredytów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32359" y="3007995"/>
            <a:ext cx="358860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Zdrowie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97298" y="4120515"/>
            <a:ext cx="3588603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522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Dobre relacje z rodziną i przyjaciółmi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718971" y="2467927"/>
            <a:ext cx="3914942" cy="4848225"/>
          </a:xfrm>
          <a:custGeom>
            <a:avLst/>
            <a:gdLst/>
            <a:ahLst/>
            <a:cxnLst/>
            <a:rect l="l" t="t" r="r" b="b"/>
            <a:pathLst>
              <a:path w="3914942" h="4848225">
                <a:moveTo>
                  <a:pt x="0" y="0"/>
                </a:moveTo>
                <a:lnTo>
                  <a:pt x="3914942" y="0"/>
                </a:lnTo>
                <a:lnTo>
                  <a:pt x="3914942" y="4848226"/>
                </a:lnTo>
                <a:lnTo>
                  <a:pt x="0" y="48482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91704" y="0"/>
            <a:ext cx="19271408" cy="3208020"/>
            <a:chOff x="0" y="0"/>
            <a:chExt cx="5075597" cy="8449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75597" cy="844911"/>
            </a:xfrm>
            <a:custGeom>
              <a:avLst/>
              <a:gdLst/>
              <a:ahLst/>
              <a:cxnLst/>
              <a:rect l="l" t="t" r="r" b="b"/>
              <a:pathLst>
                <a:path w="5075597" h="844911">
                  <a:moveTo>
                    <a:pt x="0" y="0"/>
                  </a:moveTo>
                  <a:lnTo>
                    <a:pt x="5075597" y="0"/>
                  </a:lnTo>
                  <a:lnTo>
                    <a:pt x="5075597" y="844911"/>
                  </a:lnTo>
                  <a:lnTo>
                    <a:pt x="0" y="844911"/>
                  </a:lnTo>
                  <a:close/>
                </a:path>
              </a:pathLst>
            </a:custGeom>
            <a:solidFill>
              <a:srgbClr val="008F8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0"/>
              <a:ext cx="5075597" cy="103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59195" y="8635474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4514" y="5759841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4" y="0"/>
                </a:lnTo>
                <a:lnTo>
                  <a:pt x="315814" y="315814"/>
                </a:lnTo>
                <a:lnTo>
                  <a:pt x="0" y="315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4514" y="4408752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4" y="0"/>
                </a:lnTo>
                <a:lnTo>
                  <a:pt x="315814" y="315813"/>
                </a:lnTo>
                <a:lnTo>
                  <a:pt x="0" y="315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4514" y="7112391"/>
            <a:ext cx="315813" cy="315813"/>
          </a:xfrm>
          <a:custGeom>
            <a:avLst/>
            <a:gdLst/>
            <a:ahLst/>
            <a:cxnLst/>
            <a:rect l="l" t="t" r="r" b="b"/>
            <a:pathLst>
              <a:path w="315813" h="315813">
                <a:moveTo>
                  <a:pt x="0" y="0"/>
                </a:moveTo>
                <a:lnTo>
                  <a:pt x="315814" y="0"/>
                </a:lnTo>
                <a:lnTo>
                  <a:pt x="315814" y="315814"/>
                </a:lnTo>
                <a:lnTo>
                  <a:pt x="0" y="3158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749349" y="-104914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0" y="0"/>
                </a:lnTo>
                <a:lnTo>
                  <a:pt x="677530" y="552188"/>
                </a:lnTo>
                <a:lnTo>
                  <a:pt x="0" y="552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6632904" y="46046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3357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027496" y="1272540"/>
            <a:ext cx="1491022" cy="952391"/>
          </a:xfrm>
          <a:custGeom>
            <a:avLst/>
            <a:gdLst/>
            <a:ahLst/>
            <a:cxnLst/>
            <a:rect l="l" t="t" r="r" b="b"/>
            <a:pathLst>
              <a:path w="1491022" h="952391">
                <a:moveTo>
                  <a:pt x="0" y="0"/>
                </a:moveTo>
                <a:lnTo>
                  <a:pt x="1491022" y="0"/>
                </a:lnTo>
                <a:lnTo>
                  <a:pt x="1491022" y="952391"/>
                </a:lnTo>
                <a:lnTo>
                  <a:pt x="0" y="952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304652" y="9982200"/>
            <a:ext cx="5178481" cy="1199196"/>
          </a:xfrm>
          <a:custGeom>
            <a:avLst/>
            <a:gdLst/>
            <a:ahLst/>
            <a:cxnLst/>
            <a:rect l="l" t="t" r="r" b="b"/>
            <a:pathLst>
              <a:path w="5178481" h="1199196">
                <a:moveTo>
                  <a:pt x="0" y="0"/>
                </a:moveTo>
                <a:lnTo>
                  <a:pt x="5178481" y="0"/>
                </a:lnTo>
                <a:lnTo>
                  <a:pt x="5178481" y="1199196"/>
                </a:lnTo>
                <a:lnTo>
                  <a:pt x="0" y="11991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50590" r="-5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84514" y="1348740"/>
            <a:ext cx="9519633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en-US" sz="63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SZKLANKA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28808" y="5723064"/>
            <a:ext cx="3937784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6"/>
              </a:lnSpc>
            </a:pPr>
            <a:r>
              <a:rPr lang="en-US" sz="2522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Ile jest </a:t>
            </a:r>
            <a:r>
              <a:rPr lang="en-US" sz="2522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wody</a:t>
            </a:r>
            <a:r>
              <a:rPr lang="en-US" sz="2522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w </a:t>
            </a:r>
            <a:r>
              <a:rPr lang="en-US" sz="2522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szklance</a:t>
            </a:r>
            <a:r>
              <a:rPr lang="en-US" sz="2522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28808" y="4371975"/>
            <a:ext cx="4552347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6"/>
              </a:lnSpc>
            </a:pPr>
            <a:r>
              <a:rPr lang="en-US" sz="2522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Ile </a:t>
            </a:r>
            <a:r>
              <a:rPr lang="en-US" sz="2522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brakuje</a:t>
            </a:r>
            <a:r>
              <a:rPr lang="en-US" sz="2522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2522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wody</a:t>
            </a:r>
            <a:r>
              <a:rPr lang="en-US" sz="2522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w </a:t>
            </a:r>
            <a:r>
              <a:rPr lang="en-US" sz="2522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szklance</a:t>
            </a:r>
            <a:r>
              <a:rPr lang="en-US" sz="2522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28808" y="7075614"/>
            <a:ext cx="6183077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6"/>
              </a:lnSpc>
            </a:pPr>
            <a:r>
              <a:rPr lang="en-US" sz="2522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Pesymista</a:t>
            </a:r>
            <a:r>
              <a:rPr lang="en-US" sz="2522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vs </a:t>
            </a:r>
            <a:r>
              <a:rPr lang="en-US" sz="2522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Optymista</a:t>
            </a:r>
            <a:endParaRPr lang="en-US" sz="2522" b="1" dirty="0">
              <a:solidFill>
                <a:srgbClr val="023535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7944743" y="-1612953"/>
            <a:ext cx="4696392" cy="4794818"/>
          </a:xfrm>
          <a:custGeom>
            <a:avLst/>
            <a:gdLst/>
            <a:ahLst/>
            <a:cxnLst/>
            <a:rect l="l" t="t" r="r" b="b"/>
            <a:pathLst>
              <a:path w="4696392" h="4794818">
                <a:moveTo>
                  <a:pt x="0" y="0"/>
                </a:moveTo>
                <a:lnTo>
                  <a:pt x="4696392" y="0"/>
                </a:lnTo>
                <a:lnTo>
                  <a:pt x="4696392" y="4794818"/>
                </a:lnTo>
                <a:lnTo>
                  <a:pt x="0" y="47948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9999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b="-21296"/>
            </a:stretch>
          </a:blipFill>
          <a:ln cap="sq">
            <a:noFill/>
            <a:prstDash val="solid"/>
            <a:miter/>
          </a:ln>
        </p:spPr>
      </p:sp>
      <p:grpSp>
        <p:nvGrpSpPr>
          <p:cNvPr id="20" name="Group 20"/>
          <p:cNvGrpSpPr/>
          <p:nvPr/>
        </p:nvGrpSpPr>
        <p:grpSpPr>
          <a:xfrm>
            <a:off x="10493910" y="943213"/>
            <a:ext cx="7255438" cy="9124950"/>
            <a:chOff x="0" y="0"/>
            <a:chExt cx="1037227" cy="130448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37227" cy="1304489"/>
            </a:xfrm>
            <a:custGeom>
              <a:avLst/>
              <a:gdLst/>
              <a:ahLst/>
              <a:cxnLst/>
              <a:rect l="l" t="t" r="r" b="b"/>
              <a:pathLst>
                <a:path w="1037227" h="1304489">
                  <a:moveTo>
                    <a:pt x="10671" y="0"/>
                  </a:moveTo>
                  <a:lnTo>
                    <a:pt x="1026556" y="0"/>
                  </a:lnTo>
                  <a:cubicBezTo>
                    <a:pt x="1032449" y="0"/>
                    <a:pt x="1037227" y="4777"/>
                    <a:pt x="1037227" y="10671"/>
                  </a:cubicBezTo>
                  <a:lnTo>
                    <a:pt x="1037227" y="1293819"/>
                  </a:lnTo>
                  <a:cubicBezTo>
                    <a:pt x="1037227" y="1299712"/>
                    <a:pt x="1032449" y="1304489"/>
                    <a:pt x="1026556" y="1304489"/>
                  </a:cubicBezTo>
                  <a:lnTo>
                    <a:pt x="10671" y="1304489"/>
                  </a:lnTo>
                  <a:cubicBezTo>
                    <a:pt x="4777" y="1304489"/>
                    <a:pt x="0" y="1299712"/>
                    <a:pt x="0" y="1293819"/>
                  </a:cubicBezTo>
                  <a:lnTo>
                    <a:pt x="0" y="10671"/>
                  </a:lnTo>
                  <a:cubicBezTo>
                    <a:pt x="0" y="4777"/>
                    <a:pt x="4777" y="0"/>
                    <a:pt x="10671" y="0"/>
                  </a:cubicBezTo>
                  <a:close/>
                </a:path>
              </a:pathLst>
            </a:custGeom>
            <a:blipFill>
              <a:blip r:embed="rId17"/>
              <a:stretch>
                <a:fillRect l="-57559" r="-48615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 rot="5400000">
            <a:off x="10408236" y="912002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5" y="0"/>
                </a:lnTo>
                <a:lnTo>
                  <a:pt x="2304785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52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3098817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027" b="-240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4696392" cy="5815965"/>
          </a:xfrm>
          <a:custGeom>
            <a:avLst/>
            <a:gdLst/>
            <a:ahLst/>
            <a:cxnLst/>
            <a:rect l="l" t="t" r="r" b="b"/>
            <a:pathLst>
              <a:path w="4696392" h="5815965">
                <a:moveTo>
                  <a:pt x="0" y="0"/>
                </a:moveTo>
                <a:lnTo>
                  <a:pt x="4696392" y="0"/>
                </a:lnTo>
                <a:lnTo>
                  <a:pt x="4696392" y="5815965"/>
                </a:lnTo>
                <a:lnTo>
                  <a:pt x="0" y="58159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274641" y="8836087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4"/>
                </a:lnTo>
                <a:lnTo>
                  <a:pt x="0" y="5738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789121" y="9481948"/>
            <a:ext cx="1699256" cy="1019554"/>
          </a:xfrm>
          <a:custGeom>
            <a:avLst/>
            <a:gdLst/>
            <a:ahLst/>
            <a:cxnLst/>
            <a:rect l="l" t="t" r="r" b="b"/>
            <a:pathLst>
              <a:path w="1699256" h="1019554">
                <a:moveTo>
                  <a:pt x="0" y="0"/>
                </a:moveTo>
                <a:lnTo>
                  <a:pt x="1699257" y="0"/>
                </a:lnTo>
                <a:lnTo>
                  <a:pt x="1699257" y="1019554"/>
                </a:lnTo>
                <a:lnTo>
                  <a:pt x="0" y="1019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53851" y="9982200"/>
            <a:ext cx="10952506" cy="1880464"/>
          </a:xfrm>
          <a:custGeom>
            <a:avLst/>
            <a:gdLst/>
            <a:ahLst/>
            <a:cxnLst/>
            <a:rect l="l" t="t" r="r" b="b"/>
            <a:pathLst>
              <a:path w="10952506" h="1880464">
                <a:moveTo>
                  <a:pt x="0" y="0"/>
                </a:moveTo>
                <a:lnTo>
                  <a:pt x="10952506" y="0"/>
                </a:lnTo>
                <a:lnTo>
                  <a:pt x="10952506" y="1880464"/>
                </a:lnTo>
                <a:lnTo>
                  <a:pt x="0" y="18804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157" t="-59556" r="-2202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-1227705" y="4222107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33573"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16749616" y="-234037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33573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95800" y="5439768"/>
            <a:ext cx="8991600" cy="176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7"/>
              </a:lnSpc>
            </a:pPr>
            <a:r>
              <a:rPr lang="en-US" sz="63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Myśli kształtują Naszą rzeczywistość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68449" y="8173014"/>
            <a:ext cx="10466008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Przekonania wspierające versus przekonania ograniczające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83571" y="-620016"/>
            <a:ext cx="5721628" cy="1892556"/>
          </a:xfrm>
          <a:custGeom>
            <a:avLst/>
            <a:gdLst/>
            <a:ahLst/>
            <a:cxnLst/>
            <a:rect l="l" t="t" r="r" b="b"/>
            <a:pathLst>
              <a:path w="5721628" h="1892556">
                <a:moveTo>
                  <a:pt x="0" y="0"/>
                </a:moveTo>
                <a:lnTo>
                  <a:pt x="5721628" y="0"/>
                </a:lnTo>
                <a:lnTo>
                  <a:pt x="5721628" y="1892556"/>
                </a:lnTo>
                <a:lnTo>
                  <a:pt x="0" y="1892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44983" r="-306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26203" y="857250"/>
            <a:ext cx="7422709" cy="9124950"/>
            <a:chOff x="0" y="0"/>
            <a:chExt cx="1061140" cy="13044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1139" cy="1304489"/>
            </a:xfrm>
            <a:custGeom>
              <a:avLst/>
              <a:gdLst/>
              <a:ahLst/>
              <a:cxnLst/>
              <a:rect l="l" t="t" r="r" b="b"/>
              <a:pathLst>
                <a:path w="1061139" h="1304489">
                  <a:moveTo>
                    <a:pt x="10430" y="0"/>
                  </a:moveTo>
                  <a:lnTo>
                    <a:pt x="1050709" y="0"/>
                  </a:lnTo>
                  <a:cubicBezTo>
                    <a:pt x="1056470" y="0"/>
                    <a:pt x="1061139" y="4670"/>
                    <a:pt x="1061139" y="10430"/>
                  </a:cubicBezTo>
                  <a:lnTo>
                    <a:pt x="1061139" y="1294059"/>
                  </a:lnTo>
                  <a:cubicBezTo>
                    <a:pt x="1061139" y="1299820"/>
                    <a:pt x="1056470" y="1304489"/>
                    <a:pt x="1050709" y="1304489"/>
                  </a:cubicBezTo>
                  <a:lnTo>
                    <a:pt x="10430" y="1304489"/>
                  </a:lnTo>
                  <a:cubicBezTo>
                    <a:pt x="4670" y="1304489"/>
                    <a:pt x="0" y="1299820"/>
                    <a:pt x="0" y="1294059"/>
                  </a:cubicBezTo>
                  <a:lnTo>
                    <a:pt x="0" y="10430"/>
                  </a:lnTo>
                  <a:cubicBezTo>
                    <a:pt x="0" y="4670"/>
                    <a:pt x="4670" y="0"/>
                    <a:pt x="10430" y="0"/>
                  </a:cubicBezTo>
                  <a:close/>
                </a:path>
              </a:pathLst>
            </a:custGeom>
            <a:blipFill>
              <a:blip r:embed="rId5"/>
              <a:stretch>
                <a:fillRect l="-40275" r="-106826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 rot="-741444" flipH="1" flipV="1">
            <a:off x="14659673" y="8304608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7256654" y="5738803"/>
                </a:moveTo>
                <a:lnTo>
                  <a:pt x="0" y="5738803"/>
                </a:lnTo>
                <a:lnTo>
                  <a:pt x="0" y="0"/>
                </a:lnTo>
                <a:lnTo>
                  <a:pt x="7256654" y="0"/>
                </a:lnTo>
                <a:lnTo>
                  <a:pt x="7256654" y="5738803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89689" y="-3980044"/>
            <a:ext cx="7256654" cy="5738804"/>
          </a:xfrm>
          <a:custGeom>
            <a:avLst/>
            <a:gdLst/>
            <a:ahLst/>
            <a:cxnLst/>
            <a:rect l="l" t="t" r="r" b="b"/>
            <a:pathLst>
              <a:path w="7256654" h="5738804">
                <a:moveTo>
                  <a:pt x="0" y="0"/>
                </a:moveTo>
                <a:lnTo>
                  <a:pt x="7256654" y="0"/>
                </a:lnTo>
                <a:lnTo>
                  <a:pt x="7256654" y="5738803"/>
                </a:lnTo>
                <a:lnTo>
                  <a:pt x="0" y="573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2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17135608" y="-1166980"/>
            <a:ext cx="2304785" cy="2333959"/>
          </a:xfrm>
          <a:custGeom>
            <a:avLst/>
            <a:gdLst/>
            <a:ahLst/>
            <a:cxnLst/>
            <a:rect l="l" t="t" r="r" b="b"/>
            <a:pathLst>
              <a:path w="2304785" h="2333959">
                <a:moveTo>
                  <a:pt x="0" y="0"/>
                </a:moveTo>
                <a:lnTo>
                  <a:pt x="2304784" y="0"/>
                </a:lnTo>
                <a:lnTo>
                  <a:pt x="2304784" y="2333960"/>
                </a:lnTo>
                <a:lnTo>
                  <a:pt x="0" y="2333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16678" y="-159250"/>
            <a:ext cx="677531" cy="552187"/>
          </a:xfrm>
          <a:custGeom>
            <a:avLst/>
            <a:gdLst/>
            <a:ahLst/>
            <a:cxnLst/>
            <a:rect l="l" t="t" r="r" b="b"/>
            <a:pathLst>
              <a:path w="677531" h="552187">
                <a:moveTo>
                  <a:pt x="0" y="0"/>
                </a:moveTo>
                <a:lnTo>
                  <a:pt x="677531" y="0"/>
                </a:lnTo>
                <a:lnTo>
                  <a:pt x="677531" y="552187"/>
                </a:lnTo>
                <a:lnTo>
                  <a:pt x="0" y="552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-1350296" y="8719463"/>
            <a:ext cx="2700592" cy="1077675"/>
          </a:xfrm>
          <a:custGeom>
            <a:avLst/>
            <a:gdLst/>
            <a:ahLst/>
            <a:cxnLst/>
            <a:rect l="l" t="t" r="r" b="b"/>
            <a:pathLst>
              <a:path w="2700592" h="1077675">
                <a:moveTo>
                  <a:pt x="0" y="0"/>
                </a:moveTo>
                <a:lnTo>
                  <a:pt x="2700592" y="0"/>
                </a:lnTo>
                <a:lnTo>
                  <a:pt x="2700592" y="1077674"/>
                </a:lnTo>
                <a:lnTo>
                  <a:pt x="0" y="1077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3357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45143" y="9982200"/>
            <a:ext cx="6234545" cy="844798"/>
          </a:xfrm>
          <a:custGeom>
            <a:avLst/>
            <a:gdLst/>
            <a:ahLst/>
            <a:cxnLst/>
            <a:rect l="l" t="t" r="r" b="b"/>
            <a:pathLst>
              <a:path w="6234545" h="844798">
                <a:moveTo>
                  <a:pt x="0" y="0"/>
                </a:moveTo>
                <a:lnTo>
                  <a:pt x="6234545" y="0"/>
                </a:lnTo>
                <a:lnTo>
                  <a:pt x="6234545" y="844798"/>
                </a:lnTo>
                <a:lnTo>
                  <a:pt x="0" y="844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387074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011886" y="1348740"/>
            <a:ext cx="7707086" cy="8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7"/>
              </a:lnSpc>
            </a:pPr>
            <a:r>
              <a:rPr lang="en-US" sz="6399" b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Przekonania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11886" y="5105400"/>
            <a:ext cx="7707086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“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Sukces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to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kwestia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szczęścia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- a ja mam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zawsze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pecha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.”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11886" y="3471275"/>
            <a:ext cx="740228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Wypiszcie</a:t>
            </a: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10 </a:t>
            </a:r>
            <a:r>
              <a:rPr lang="en-US" sz="3000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ograniczających</a:t>
            </a: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000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przekonań</a:t>
            </a: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, </a:t>
            </a:r>
            <a:r>
              <a:rPr lang="en-US" sz="3000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które</a:t>
            </a: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000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kojarzą</a:t>
            </a: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000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wam</a:t>
            </a: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000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się</a:t>
            </a: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 z </a:t>
            </a:r>
            <a:r>
              <a:rPr lang="en-US" sz="3000" b="1" dirty="0" err="1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sukcesem</a:t>
            </a:r>
            <a:r>
              <a:rPr lang="en-US" sz="3000" b="1" dirty="0">
                <a:solidFill>
                  <a:srgbClr val="023535"/>
                </a:solidFill>
                <a:latin typeface="TT Norms Bold"/>
                <a:ea typeface="TT Norms Bold"/>
                <a:cs typeface="TT Norms Bold"/>
                <a:sym typeface="TT Norms Bol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7824534" y="-2486017"/>
            <a:ext cx="1411048" cy="2914385"/>
          </a:xfrm>
          <a:custGeom>
            <a:avLst/>
            <a:gdLst/>
            <a:ahLst/>
            <a:cxnLst/>
            <a:rect l="l" t="t" r="r" b="b"/>
            <a:pathLst>
              <a:path w="1411048" h="2914385">
                <a:moveTo>
                  <a:pt x="0" y="0"/>
                </a:moveTo>
                <a:lnTo>
                  <a:pt x="1411048" y="0"/>
                </a:lnTo>
                <a:lnTo>
                  <a:pt x="1411048" y="2914385"/>
                </a:lnTo>
                <a:lnTo>
                  <a:pt x="0" y="29143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718735" y="6170295"/>
            <a:ext cx="7402286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“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Muszę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ciężko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pracować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,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żeby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coś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 </a:t>
            </a:r>
            <a:r>
              <a:rPr lang="en-US" sz="2399" i="1" spc="23" dirty="0" err="1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osiągnąć</a:t>
            </a:r>
            <a:r>
              <a:rPr lang="en-US" sz="2399" i="1" spc="23" dirty="0">
                <a:solidFill>
                  <a:srgbClr val="023535"/>
                </a:solidFill>
                <a:latin typeface="TT Norms Italics"/>
                <a:ea typeface="TT Norms Italics"/>
                <a:cs typeface="TT Norms Italics"/>
                <a:sym typeface="TT Norms Italics"/>
              </a:rPr>
              <a:t>.”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11886" y="7235190"/>
            <a:ext cx="7402286" cy="40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“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Nie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da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się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odnieść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sukcesu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 bez </a:t>
            </a:r>
            <a:r>
              <a:rPr lang="en-US" sz="2399" spc="23" dirty="0" err="1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znajomości</a:t>
            </a:r>
            <a:r>
              <a:rPr lang="en-US" sz="2399" spc="23" dirty="0">
                <a:solidFill>
                  <a:srgbClr val="023535"/>
                </a:solidFill>
                <a:latin typeface="TT Norms"/>
                <a:ea typeface="TT Norms"/>
                <a:cs typeface="TT Norms"/>
                <a:sym typeface="TT Norms"/>
              </a:rPr>
              <a:t>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256</Words>
  <Application>Microsoft Macintosh PowerPoint</Application>
  <PresentationFormat>Niestandardowy</PresentationFormat>
  <Paragraphs>68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Calibri</vt:lpstr>
      <vt:lpstr>TT Norms Bold</vt:lpstr>
      <vt:lpstr>Arial</vt:lpstr>
      <vt:lpstr>TT Norms Italics</vt:lpstr>
      <vt:lpstr>TT Norms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Psychologia Sukcesu</dc:title>
  <cp:lastModifiedBy>Anna Lewecka-Olech</cp:lastModifiedBy>
  <cp:revision>3</cp:revision>
  <dcterms:created xsi:type="dcterms:W3CDTF">2006-08-16T00:00:00Z</dcterms:created>
  <dcterms:modified xsi:type="dcterms:W3CDTF">2025-09-17T11:28:00Z</dcterms:modified>
  <dc:identifier>DAGzC7Vem6o</dc:identifier>
</cp:coreProperties>
</file>