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461" r:id="rId3"/>
    <p:sldId id="485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292" r:id="rId13"/>
    <p:sldId id="470" r:id="rId14"/>
    <p:sldId id="471" r:id="rId15"/>
    <p:sldId id="472" r:id="rId16"/>
    <p:sldId id="486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374" r:id="rId30"/>
    <p:sldId id="375" r:id="rId31"/>
    <p:sldId id="377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5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7A894-EC7C-4D19-B50D-2F92508CAD9E}" type="doc">
      <dgm:prSet loTypeId="urn:microsoft.com/office/officeart/2005/8/layout/arrow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7D2A1AA-42D7-4A78-86E4-74371E6424AA}">
      <dgm:prSet phldrT="[Tekst]"/>
      <dgm:spPr/>
      <dgm:t>
        <a:bodyPr/>
        <a:lstStyle/>
        <a:p>
          <a:r>
            <a:rPr lang="pl-PL" dirty="0"/>
            <a:t>SAMORZĄD</a:t>
          </a:r>
        </a:p>
      </dgm:t>
    </dgm:pt>
    <dgm:pt modelId="{801B35F0-45D7-409D-84A6-E49C4478C341}" type="parTrans" cxnId="{EA8B711F-6D09-4CFA-9814-C897C6F838FA}">
      <dgm:prSet/>
      <dgm:spPr/>
      <dgm:t>
        <a:bodyPr/>
        <a:lstStyle/>
        <a:p>
          <a:endParaRPr lang="pl-PL"/>
        </a:p>
      </dgm:t>
    </dgm:pt>
    <dgm:pt modelId="{D15E81DA-FDFA-4A73-913C-A0E83D8DE5F5}" type="sibTrans" cxnId="{EA8B711F-6D09-4CFA-9814-C897C6F838FA}">
      <dgm:prSet/>
      <dgm:spPr/>
      <dgm:t>
        <a:bodyPr/>
        <a:lstStyle/>
        <a:p>
          <a:endParaRPr lang="pl-PL"/>
        </a:p>
      </dgm:t>
    </dgm:pt>
    <dgm:pt modelId="{C9390C2A-1374-4909-922B-4BC94FB88855}">
      <dgm:prSet phldrT="[Tekst]"/>
      <dgm:spPr/>
      <dgm:t>
        <a:bodyPr/>
        <a:lstStyle/>
        <a:p>
          <a:r>
            <a:rPr lang="pl-PL" dirty="0"/>
            <a:t>BIZNES</a:t>
          </a:r>
        </a:p>
      </dgm:t>
    </dgm:pt>
    <dgm:pt modelId="{8F702880-420C-4B69-B51B-F91D888B2FD0}" type="parTrans" cxnId="{4F848D9F-00DC-49CA-8B49-706566DE13EB}">
      <dgm:prSet/>
      <dgm:spPr/>
      <dgm:t>
        <a:bodyPr/>
        <a:lstStyle/>
        <a:p>
          <a:endParaRPr lang="pl-PL"/>
        </a:p>
      </dgm:t>
    </dgm:pt>
    <dgm:pt modelId="{CED4904B-ACB3-49E7-B807-F177F94FD66D}" type="sibTrans" cxnId="{4F848D9F-00DC-49CA-8B49-706566DE13EB}">
      <dgm:prSet/>
      <dgm:spPr/>
      <dgm:t>
        <a:bodyPr/>
        <a:lstStyle/>
        <a:p>
          <a:endParaRPr lang="pl-PL"/>
        </a:p>
      </dgm:t>
    </dgm:pt>
    <dgm:pt modelId="{F5200619-BF18-40DF-B862-E41A4F4B327F}" type="pres">
      <dgm:prSet presAssocID="{D2C7A894-EC7C-4D19-B50D-2F92508CAD9E}" presName="compositeShape" presStyleCnt="0">
        <dgm:presLayoutVars>
          <dgm:chMax val="2"/>
          <dgm:dir/>
          <dgm:resizeHandles val="exact"/>
        </dgm:presLayoutVars>
      </dgm:prSet>
      <dgm:spPr/>
    </dgm:pt>
    <dgm:pt modelId="{9EF84315-E3E3-47F5-BBAA-97F2419B2341}" type="pres">
      <dgm:prSet presAssocID="{D2C7A894-EC7C-4D19-B50D-2F92508CAD9E}" presName="ribbon" presStyleLbl="node1" presStyleIdx="0" presStyleCnt="1"/>
      <dgm:spPr/>
    </dgm:pt>
    <dgm:pt modelId="{A4E44E08-6044-4EC3-9FD4-CF0068CB2591}" type="pres">
      <dgm:prSet presAssocID="{D2C7A894-EC7C-4D19-B50D-2F92508CAD9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223EF60-1615-4B76-96B0-08538EE215DC}" type="pres">
      <dgm:prSet presAssocID="{D2C7A894-EC7C-4D19-B50D-2F92508CAD9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8B711F-6D09-4CFA-9814-C897C6F838FA}" srcId="{D2C7A894-EC7C-4D19-B50D-2F92508CAD9E}" destId="{E7D2A1AA-42D7-4A78-86E4-74371E6424AA}" srcOrd="0" destOrd="0" parTransId="{801B35F0-45D7-409D-84A6-E49C4478C341}" sibTransId="{D15E81DA-FDFA-4A73-913C-A0E83D8DE5F5}"/>
    <dgm:cxn modelId="{7CEFA83F-64FF-4B04-B318-DB3A927A2BC1}" type="presOf" srcId="{C9390C2A-1374-4909-922B-4BC94FB88855}" destId="{0223EF60-1615-4B76-96B0-08538EE215DC}" srcOrd="0" destOrd="0" presId="urn:microsoft.com/office/officeart/2005/8/layout/arrow6"/>
    <dgm:cxn modelId="{8B97A27C-ACC1-4E5B-9CC5-B1F2576950AE}" type="presOf" srcId="{D2C7A894-EC7C-4D19-B50D-2F92508CAD9E}" destId="{F5200619-BF18-40DF-B862-E41A4F4B327F}" srcOrd="0" destOrd="0" presId="urn:microsoft.com/office/officeart/2005/8/layout/arrow6"/>
    <dgm:cxn modelId="{4F848D9F-00DC-49CA-8B49-706566DE13EB}" srcId="{D2C7A894-EC7C-4D19-B50D-2F92508CAD9E}" destId="{C9390C2A-1374-4909-922B-4BC94FB88855}" srcOrd="1" destOrd="0" parTransId="{8F702880-420C-4B69-B51B-F91D888B2FD0}" sibTransId="{CED4904B-ACB3-49E7-B807-F177F94FD66D}"/>
    <dgm:cxn modelId="{BEE484AF-EBD1-4330-B018-4FFCAA366184}" type="presOf" srcId="{E7D2A1AA-42D7-4A78-86E4-74371E6424AA}" destId="{A4E44E08-6044-4EC3-9FD4-CF0068CB2591}" srcOrd="0" destOrd="0" presId="urn:microsoft.com/office/officeart/2005/8/layout/arrow6"/>
    <dgm:cxn modelId="{3F548BC7-979E-4500-8048-9FBEFC774994}" type="presParOf" srcId="{F5200619-BF18-40DF-B862-E41A4F4B327F}" destId="{9EF84315-E3E3-47F5-BBAA-97F2419B2341}" srcOrd="0" destOrd="0" presId="urn:microsoft.com/office/officeart/2005/8/layout/arrow6"/>
    <dgm:cxn modelId="{923FEAF9-7557-4A80-8FEE-F32E1371A0AE}" type="presParOf" srcId="{F5200619-BF18-40DF-B862-E41A4F4B327F}" destId="{A4E44E08-6044-4EC3-9FD4-CF0068CB2591}" srcOrd="1" destOrd="0" presId="urn:microsoft.com/office/officeart/2005/8/layout/arrow6"/>
    <dgm:cxn modelId="{15B0CBEC-BED6-47D3-859D-DF25D0E1B130}" type="presParOf" srcId="{F5200619-BF18-40DF-B862-E41A4F4B327F}" destId="{0223EF60-1615-4B76-96B0-08538EE215D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0089A-584D-4931-A394-EF91C73F1D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9EF484C5-70F2-4DB3-B8C1-FF02D2B2C47B}">
      <dgm:prSet phldrT="[Tekst]" custT="1"/>
      <dgm:spPr/>
      <dgm:t>
        <a:bodyPr/>
        <a:lstStyle/>
        <a:p>
          <a:r>
            <a:rPr lang="pl-PL" sz="2000" b="1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 odwoławczy wydaje decyzję, w której:</a:t>
          </a:r>
        </a:p>
      </dgm:t>
    </dgm:pt>
    <dgm:pt modelId="{9A410AA4-D106-4BF3-AE1E-925F39E9E94A}" type="parTrans" cxnId="{B1136268-5D16-4F08-B91B-323567936CBF}">
      <dgm:prSet/>
      <dgm:spPr/>
      <dgm:t>
        <a:bodyPr/>
        <a:lstStyle/>
        <a:p>
          <a:endParaRPr lang="pl-PL"/>
        </a:p>
      </dgm:t>
    </dgm:pt>
    <dgm:pt modelId="{A92FC9AD-640F-4F00-90BC-18B0AD9C2C28}" type="sibTrans" cxnId="{B1136268-5D16-4F08-B91B-323567936CBF}">
      <dgm:prSet/>
      <dgm:spPr/>
      <dgm:t>
        <a:bodyPr/>
        <a:lstStyle/>
        <a:p>
          <a:endParaRPr lang="pl-PL"/>
        </a:p>
      </dgm:t>
    </dgm:pt>
    <dgm:pt modelId="{7D0DFAA9-8D47-45B3-87AD-0EF05543A9B0}">
      <dgm:prSet custT="1"/>
      <dgm:spPr/>
      <dgm:t>
        <a:bodyPr/>
        <a:lstStyle/>
        <a:p>
          <a:pPr algn="ctr"/>
          <a:r>
            <a:rPr lang="pl-PL" sz="1200" b="0" i="0" dirty="0"/>
            <a:t>uchyla zaskarżoną decyzję w całości albo w części i w tym zakresie orzeka co do istoty sprawy albo uchylając tę decyzję - umarza postępowanie pierwszej instancji w całości albo w części, </a:t>
          </a:r>
        </a:p>
      </dgm:t>
    </dgm:pt>
    <dgm:pt modelId="{8A8198BE-27DD-4000-820D-6760F3E99435}" type="parTrans" cxnId="{4708233C-C2D0-413D-A60F-6332D48B6594}">
      <dgm:prSet/>
      <dgm:spPr/>
      <dgm:t>
        <a:bodyPr/>
        <a:lstStyle/>
        <a:p>
          <a:endParaRPr lang="pl-PL"/>
        </a:p>
      </dgm:t>
    </dgm:pt>
    <dgm:pt modelId="{D0E226C3-387F-408E-A826-0E705A258895}" type="sibTrans" cxnId="{4708233C-C2D0-413D-A60F-6332D48B6594}">
      <dgm:prSet/>
      <dgm:spPr/>
      <dgm:t>
        <a:bodyPr/>
        <a:lstStyle/>
        <a:p>
          <a:endParaRPr lang="pl-PL"/>
        </a:p>
      </dgm:t>
    </dgm:pt>
    <dgm:pt modelId="{FBE8FC11-3D75-4427-B305-97E3084B24AC}">
      <dgm:prSet custT="1"/>
      <dgm:spPr/>
      <dgm:t>
        <a:bodyPr/>
        <a:lstStyle/>
        <a:p>
          <a:pPr algn="ctr"/>
          <a:r>
            <a:rPr lang="pl-PL" sz="1200" b="0" i="0" dirty="0"/>
            <a:t>umarza postępowanie odwoławcze</a:t>
          </a:r>
        </a:p>
      </dgm:t>
    </dgm:pt>
    <dgm:pt modelId="{C7BCFD1F-4897-4008-A315-3D082BD2754D}" type="parTrans" cxnId="{8F249E9F-5412-43E9-81AD-45ED08AD7CA9}">
      <dgm:prSet/>
      <dgm:spPr/>
      <dgm:t>
        <a:bodyPr/>
        <a:lstStyle/>
        <a:p>
          <a:endParaRPr lang="pl-PL"/>
        </a:p>
      </dgm:t>
    </dgm:pt>
    <dgm:pt modelId="{2823BADC-5A2A-4FD9-AC1D-9528140C0773}" type="sibTrans" cxnId="{8F249E9F-5412-43E9-81AD-45ED08AD7CA9}">
      <dgm:prSet/>
      <dgm:spPr/>
      <dgm:t>
        <a:bodyPr/>
        <a:lstStyle/>
        <a:p>
          <a:endParaRPr lang="pl-PL"/>
        </a:p>
      </dgm:t>
    </dgm:pt>
    <dgm:pt modelId="{0075100F-48DA-4119-B3D3-22747C813BE6}">
      <dgm:prSet custT="1"/>
      <dgm:spPr/>
      <dgm:t>
        <a:bodyPr/>
        <a:lstStyle/>
        <a:p>
          <a:pPr algn="ctr"/>
          <a:r>
            <a:rPr lang="pl-PL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uchyla zaskarżoną decyzję w całości </a:t>
          </a:r>
          <a:br>
            <a:rPr lang="pl-PL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przekazuję sprawę do ponownego rozpatrzenia organowi pierwszej instancji, gdy decyzja ta została wydana z naruszeniem przepisów postępowania, a konieczny </a:t>
          </a:r>
          <a:br>
            <a:rPr lang="pl-PL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wyjaśnienia zakres sprawy </a:t>
          </a:r>
          <a:br>
            <a:rPr lang="pl-PL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istotny wpływ na jej rozstrzygnięcie </a:t>
          </a:r>
        </a:p>
      </dgm:t>
    </dgm:pt>
    <dgm:pt modelId="{7E0B69E7-AC34-4408-A754-8F641F2B18B0}" type="parTrans" cxnId="{1811AB24-8813-407B-A546-C7DD0446729B}">
      <dgm:prSet/>
      <dgm:spPr/>
      <dgm:t>
        <a:bodyPr/>
        <a:lstStyle/>
        <a:p>
          <a:endParaRPr lang="pl-PL"/>
        </a:p>
      </dgm:t>
    </dgm:pt>
    <dgm:pt modelId="{31D41D8F-E36C-44E4-BBAE-6302749A0F6A}" type="sibTrans" cxnId="{1811AB24-8813-407B-A546-C7DD0446729B}">
      <dgm:prSet/>
      <dgm:spPr/>
      <dgm:t>
        <a:bodyPr/>
        <a:lstStyle/>
        <a:p>
          <a:endParaRPr lang="pl-PL"/>
        </a:p>
      </dgm:t>
    </dgm:pt>
    <dgm:pt modelId="{093A4E96-E28D-48AB-A162-13342622AD4C}">
      <dgm:prSet phldrT="[Tekst]" custT="1"/>
      <dgm:spPr/>
      <dgm:t>
        <a:bodyPr/>
        <a:lstStyle/>
        <a:p>
          <a:pPr algn="ctr"/>
          <a:r>
            <a:rPr lang="pl-PL" sz="1200" b="0" i="0" dirty="0"/>
            <a:t>utrzymuje w mocy zaskarżoną decyzję</a:t>
          </a:r>
          <a:endParaRPr lang="pl-PL" sz="1200" dirty="0"/>
        </a:p>
      </dgm:t>
    </dgm:pt>
    <dgm:pt modelId="{67A3BF23-9B15-4E17-8BB6-A8061FD890F1}" type="parTrans" cxnId="{4074F27D-6238-4F6A-9C0D-40FE950AB60A}">
      <dgm:prSet/>
      <dgm:spPr/>
      <dgm:t>
        <a:bodyPr/>
        <a:lstStyle/>
        <a:p>
          <a:endParaRPr lang="pl-PL"/>
        </a:p>
      </dgm:t>
    </dgm:pt>
    <dgm:pt modelId="{3DCCA5F2-FBEB-42FE-BF14-9E9271D1C69B}" type="sibTrans" cxnId="{4074F27D-6238-4F6A-9C0D-40FE950AB60A}">
      <dgm:prSet/>
      <dgm:spPr/>
      <dgm:t>
        <a:bodyPr/>
        <a:lstStyle/>
        <a:p>
          <a:endParaRPr lang="pl-PL"/>
        </a:p>
      </dgm:t>
    </dgm:pt>
    <dgm:pt modelId="{3D5018A1-80D4-401A-86ED-9A1CB9568108}">
      <dgm:prSet custT="1"/>
      <dgm:spPr/>
      <dgm:t>
        <a:bodyPr/>
        <a:lstStyle/>
        <a:p>
          <a:r>
            <a:rPr lang="pl-PL" sz="1200" b="0" i="0" dirty="0"/>
            <a:t>przekazując sprawę, organ ten powinien wskazać, jakie okoliczności należy wziąć pod uwagę przy ponownym rozpatrzeniu sprawy</a:t>
          </a:r>
          <a:endParaRPr lang="pl-PL" sz="12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D92A87-4128-4E3F-83F5-31A48AA5D397}" type="parTrans" cxnId="{86F9D42E-2214-4446-BB8A-CBC62C827DCA}">
      <dgm:prSet/>
      <dgm:spPr/>
      <dgm:t>
        <a:bodyPr/>
        <a:lstStyle/>
        <a:p>
          <a:endParaRPr lang="pl-PL"/>
        </a:p>
      </dgm:t>
    </dgm:pt>
    <dgm:pt modelId="{05908F87-3EA5-4486-82FA-F47DB2D14723}" type="sibTrans" cxnId="{86F9D42E-2214-4446-BB8A-CBC62C827DCA}">
      <dgm:prSet/>
      <dgm:spPr/>
      <dgm:t>
        <a:bodyPr/>
        <a:lstStyle/>
        <a:p>
          <a:endParaRPr lang="pl-PL"/>
        </a:p>
      </dgm:t>
    </dgm:pt>
    <dgm:pt modelId="{9543675E-4694-4C2E-AB45-5E249885ACA6}">
      <dgm:prSet custT="1"/>
      <dgm:spPr/>
      <dgm:t>
        <a:bodyPr/>
        <a:lstStyle/>
        <a:p>
          <a: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Jeżeli organ pierwszej instancji dokonał w zaskarżonej decyzji błędnej wykładni przepisów prawa, które mogą znaleźć zastosowanie w sprawie, organ odwoławczy określa także </a:t>
          </a:r>
          <a:br>
            <a: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600" b="1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wytyczne w zakresie wykładni tych przepisów</a:t>
          </a:r>
          <a:endParaRPr lang="pl-PL" sz="1200" b="1" i="0" cap="all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56FBD-F4A4-4FB1-82EE-54D96552C531}" type="parTrans" cxnId="{2F892FCC-F02E-41C2-9E69-99DD94969482}">
      <dgm:prSet/>
      <dgm:spPr/>
      <dgm:t>
        <a:bodyPr/>
        <a:lstStyle/>
        <a:p>
          <a:endParaRPr lang="pl-PL"/>
        </a:p>
      </dgm:t>
    </dgm:pt>
    <dgm:pt modelId="{8C18E603-957C-46DB-9DB2-0D2A9DC402FE}" type="sibTrans" cxnId="{2F892FCC-F02E-41C2-9E69-99DD94969482}">
      <dgm:prSet/>
      <dgm:spPr/>
      <dgm:t>
        <a:bodyPr/>
        <a:lstStyle/>
        <a:p>
          <a:endParaRPr lang="pl-PL"/>
        </a:p>
      </dgm:t>
    </dgm:pt>
    <dgm:pt modelId="{7BF80EA3-EB07-4E41-91F2-409920624E29}">
      <dgm:prSet custT="1"/>
      <dgm:spPr/>
      <dgm:t>
        <a:bodyPr/>
        <a:lstStyle/>
        <a:p>
          <a:r>
            <a:rPr lang="pl-PL" sz="1200" dirty="0"/>
            <a:t>Ww. trybu </a:t>
          </a:r>
          <a:r>
            <a:rPr lang="pl-PL" sz="1200" b="1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stosuje się </a:t>
          </a:r>
          <a:r>
            <a:rPr lang="pl-PL" sz="1200" dirty="0"/>
            <a:t>w przypadkach, o których mowa </a:t>
          </a:r>
          <a:br>
            <a:rPr lang="pl-PL" sz="1200" dirty="0"/>
          </a:br>
          <a:r>
            <a:rPr lang="pl-PL" sz="1200" dirty="0"/>
            <a:t>w art. 136 § 2 lub 3 [</a:t>
          </a:r>
          <a:r>
            <a:rPr lang="pl-PL" sz="1200" i="1" dirty="0"/>
            <a:t>uzupełniające postępowanie dowodowe</a:t>
          </a:r>
          <a:r>
            <a:rPr lang="pl-PL" sz="1200" dirty="0"/>
            <a:t>]</a:t>
          </a:r>
        </a:p>
        <a:p>
          <a:r>
            <a:rPr lang="pl-PL" sz="1200" dirty="0"/>
            <a:t>Organ odwoławczy po przeprowadzeniu postępowania wyjaśniającego </a:t>
          </a:r>
          <a:br>
            <a:rPr lang="pl-PL" sz="1200" dirty="0"/>
          </a:br>
          <a:r>
            <a:rPr lang="pl-PL" sz="1200" dirty="0"/>
            <a:t>w zakresie niezbędnym do rozstrzygnięcia sprawy wydaje decyzję</a:t>
          </a:r>
          <a:endParaRPr lang="pl-PL" sz="1200" b="0" i="0" dirty="0"/>
        </a:p>
      </dgm:t>
    </dgm:pt>
    <dgm:pt modelId="{1A9E0089-216F-4AF0-8514-B674DD432594}" type="parTrans" cxnId="{32A03C47-CB8D-4BDC-8DAF-2EA1EAC31D9D}">
      <dgm:prSet/>
      <dgm:spPr/>
      <dgm:t>
        <a:bodyPr/>
        <a:lstStyle/>
        <a:p>
          <a:endParaRPr lang="pl-PL"/>
        </a:p>
      </dgm:t>
    </dgm:pt>
    <dgm:pt modelId="{292AA5A6-BC63-4F0F-84FA-35006739EF25}" type="sibTrans" cxnId="{32A03C47-CB8D-4BDC-8DAF-2EA1EAC31D9D}">
      <dgm:prSet/>
      <dgm:spPr/>
      <dgm:t>
        <a:bodyPr/>
        <a:lstStyle/>
        <a:p>
          <a:endParaRPr lang="pl-PL"/>
        </a:p>
      </dgm:t>
    </dgm:pt>
    <dgm:pt modelId="{190A86AB-7575-44C8-BBCD-0B32ED25FF50}">
      <dgm:prSet custT="1"/>
      <dgm:spPr/>
      <dgm:t>
        <a:bodyPr/>
        <a:lstStyle/>
        <a:p>
          <a:pPr algn="ctr"/>
          <a:r>
            <a:rPr lang="pl-PL" sz="1200" b="0" i="0" dirty="0"/>
            <a:t>Jeżeli przepisy przewidują wydanie decyzji na blankiecie urzędowym, </a:t>
          </a:r>
          <a:br>
            <a:rPr lang="pl-PL" sz="1200" b="0" i="0" dirty="0"/>
          </a:br>
          <a:r>
            <a:rPr lang="pl-PL" sz="1200" b="0" i="0" dirty="0"/>
            <a:t>w tym za pomocą środków komunikacji elektronicznej, a istnieją podstawy do zmiany zaskarżonej decyzji, organ odwoławczy uchyla decyzję i zobowiązuje organ pierwszej instancji do wydania decyzji </a:t>
          </a:r>
          <a:br>
            <a:rPr lang="pl-PL" sz="1200" b="0" i="0" dirty="0"/>
          </a:br>
          <a:r>
            <a:rPr lang="pl-PL" sz="1200" b="0" i="0" dirty="0"/>
            <a:t>o określonej treści</a:t>
          </a:r>
        </a:p>
      </dgm:t>
    </dgm:pt>
    <dgm:pt modelId="{ED3521AE-2EA3-46BD-9FC7-D4E81EA59FCB}" type="parTrans" cxnId="{7AA5E84D-34B6-43F4-A98B-042BFB794F41}">
      <dgm:prSet/>
      <dgm:spPr/>
      <dgm:t>
        <a:bodyPr/>
        <a:lstStyle/>
        <a:p>
          <a:endParaRPr lang="pl-PL"/>
        </a:p>
      </dgm:t>
    </dgm:pt>
    <dgm:pt modelId="{122F399F-9006-4D5F-8E9B-583AA81F83ED}" type="sibTrans" cxnId="{7AA5E84D-34B6-43F4-A98B-042BFB794F41}">
      <dgm:prSet/>
      <dgm:spPr/>
      <dgm:t>
        <a:bodyPr/>
        <a:lstStyle/>
        <a:p>
          <a:endParaRPr lang="pl-PL"/>
        </a:p>
      </dgm:t>
    </dgm:pt>
    <dgm:pt modelId="{B87D8826-673C-4168-A748-0B6DF460A9C9}" type="pres">
      <dgm:prSet presAssocID="{DBD0089A-584D-4931-A394-EF91C73F1D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0E888A-A034-4F3F-836D-FD2B8C62CFE9}" type="pres">
      <dgm:prSet presAssocID="{9EF484C5-70F2-4DB3-B8C1-FF02D2B2C47B}" presName="hierRoot1" presStyleCnt="0">
        <dgm:presLayoutVars>
          <dgm:hierBranch val="init"/>
        </dgm:presLayoutVars>
      </dgm:prSet>
      <dgm:spPr/>
    </dgm:pt>
    <dgm:pt modelId="{FC4939F3-8D5E-437A-AD7B-9C8BF3460CBD}" type="pres">
      <dgm:prSet presAssocID="{9EF484C5-70F2-4DB3-B8C1-FF02D2B2C47B}" presName="rootComposite1" presStyleCnt="0"/>
      <dgm:spPr/>
    </dgm:pt>
    <dgm:pt modelId="{6C52DAFA-63C5-4F33-AFFC-C2DED63F3394}" type="pres">
      <dgm:prSet presAssocID="{9EF484C5-70F2-4DB3-B8C1-FF02D2B2C47B}" presName="rootText1" presStyleLbl="node0" presStyleIdx="0" presStyleCnt="1" custScaleX="461900">
        <dgm:presLayoutVars>
          <dgm:chPref val="3"/>
        </dgm:presLayoutVars>
      </dgm:prSet>
      <dgm:spPr/>
    </dgm:pt>
    <dgm:pt modelId="{FA79F243-7651-4C89-BA8D-D9861DAAEF92}" type="pres">
      <dgm:prSet presAssocID="{9EF484C5-70F2-4DB3-B8C1-FF02D2B2C47B}" presName="rootConnector1" presStyleLbl="node1" presStyleIdx="0" presStyleCnt="0"/>
      <dgm:spPr/>
    </dgm:pt>
    <dgm:pt modelId="{4FAEF8AC-AD9E-4E4F-B546-0359C2880A9B}" type="pres">
      <dgm:prSet presAssocID="{9EF484C5-70F2-4DB3-B8C1-FF02D2B2C47B}" presName="hierChild2" presStyleCnt="0"/>
      <dgm:spPr/>
    </dgm:pt>
    <dgm:pt modelId="{8DE5A765-0614-4905-BF73-41844C39615E}" type="pres">
      <dgm:prSet presAssocID="{67A3BF23-9B15-4E17-8BB6-A8061FD890F1}" presName="Name37" presStyleLbl="parChTrans1D2" presStyleIdx="0" presStyleCnt="5"/>
      <dgm:spPr/>
    </dgm:pt>
    <dgm:pt modelId="{1A729031-8348-4611-B66B-5C68C2F76C5C}" type="pres">
      <dgm:prSet presAssocID="{093A4E96-E28D-48AB-A162-13342622AD4C}" presName="hierRoot2" presStyleCnt="0">
        <dgm:presLayoutVars>
          <dgm:hierBranch val="init"/>
        </dgm:presLayoutVars>
      </dgm:prSet>
      <dgm:spPr/>
    </dgm:pt>
    <dgm:pt modelId="{D5265E64-989C-494D-9064-A0C602338290}" type="pres">
      <dgm:prSet presAssocID="{093A4E96-E28D-48AB-A162-13342622AD4C}" presName="rootComposite" presStyleCnt="0"/>
      <dgm:spPr/>
    </dgm:pt>
    <dgm:pt modelId="{A551A07B-FE0C-45D5-9413-E298C67660D1}" type="pres">
      <dgm:prSet presAssocID="{093A4E96-E28D-48AB-A162-13342622AD4C}" presName="rootText" presStyleLbl="node2" presStyleIdx="0" presStyleCnt="5" custScaleY="261092">
        <dgm:presLayoutVars>
          <dgm:chPref val="3"/>
        </dgm:presLayoutVars>
      </dgm:prSet>
      <dgm:spPr/>
    </dgm:pt>
    <dgm:pt modelId="{1BC53975-35FE-4729-8591-8968E3AE2950}" type="pres">
      <dgm:prSet presAssocID="{093A4E96-E28D-48AB-A162-13342622AD4C}" presName="rootConnector" presStyleLbl="node2" presStyleIdx="0" presStyleCnt="5"/>
      <dgm:spPr/>
    </dgm:pt>
    <dgm:pt modelId="{4BB9822D-B76A-4E43-AC64-BB9E91C4BAB6}" type="pres">
      <dgm:prSet presAssocID="{093A4E96-E28D-48AB-A162-13342622AD4C}" presName="hierChild4" presStyleCnt="0"/>
      <dgm:spPr/>
    </dgm:pt>
    <dgm:pt modelId="{A49B80FC-C35D-4280-9C8C-257DE9520E57}" type="pres">
      <dgm:prSet presAssocID="{093A4E96-E28D-48AB-A162-13342622AD4C}" presName="hierChild5" presStyleCnt="0"/>
      <dgm:spPr/>
    </dgm:pt>
    <dgm:pt modelId="{8CC01B7C-0730-41EF-B998-3A41B8A387FE}" type="pres">
      <dgm:prSet presAssocID="{8A8198BE-27DD-4000-820D-6760F3E99435}" presName="Name37" presStyleLbl="parChTrans1D2" presStyleIdx="1" presStyleCnt="5"/>
      <dgm:spPr/>
    </dgm:pt>
    <dgm:pt modelId="{62595F20-8B79-4EAB-828D-42C1DF40822D}" type="pres">
      <dgm:prSet presAssocID="{7D0DFAA9-8D47-45B3-87AD-0EF05543A9B0}" presName="hierRoot2" presStyleCnt="0">
        <dgm:presLayoutVars>
          <dgm:hierBranch val="init"/>
        </dgm:presLayoutVars>
      </dgm:prSet>
      <dgm:spPr/>
    </dgm:pt>
    <dgm:pt modelId="{0FCCD326-0CB6-42DD-A54D-60AF81F63A4E}" type="pres">
      <dgm:prSet presAssocID="{7D0DFAA9-8D47-45B3-87AD-0EF05543A9B0}" presName="rootComposite" presStyleCnt="0"/>
      <dgm:spPr/>
    </dgm:pt>
    <dgm:pt modelId="{CD42268F-FB1F-4046-BA4B-C4D3AE61561E}" type="pres">
      <dgm:prSet presAssocID="{7D0DFAA9-8D47-45B3-87AD-0EF05543A9B0}" presName="rootText" presStyleLbl="node2" presStyleIdx="1" presStyleCnt="5" custScaleY="261092">
        <dgm:presLayoutVars>
          <dgm:chPref val="3"/>
        </dgm:presLayoutVars>
      </dgm:prSet>
      <dgm:spPr/>
    </dgm:pt>
    <dgm:pt modelId="{CA64DF05-9039-49B6-A18A-FDE55064BDF8}" type="pres">
      <dgm:prSet presAssocID="{7D0DFAA9-8D47-45B3-87AD-0EF05543A9B0}" presName="rootConnector" presStyleLbl="node2" presStyleIdx="1" presStyleCnt="5"/>
      <dgm:spPr/>
    </dgm:pt>
    <dgm:pt modelId="{6C9D9692-3FEC-4820-8A50-627D69709F7D}" type="pres">
      <dgm:prSet presAssocID="{7D0DFAA9-8D47-45B3-87AD-0EF05543A9B0}" presName="hierChild4" presStyleCnt="0"/>
      <dgm:spPr/>
    </dgm:pt>
    <dgm:pt modelId="{EE3650F9-F37F-486F-895D-88E9B0394AC9}" type="pres">
      <dgm:prSet presAssocID="{7D0DFAA9-8D47-45B3-87AD-0EF05543A9B0}" presName="hierChild5" presStyleCnt="0"/>
      <dgm:spPr/>
    </dgm:pt>
    <dgm:pt modelId="{15CA4581-1C69-4C0F-8EB9-7E0224055592}" type="pres">
      <dgm:prSet presAssocID="{C7BCFD1F-4897-4008-A315-3D082BD2754D}" presName="Name37" presStyleLbl="parChTrans1D2" presStyleIdx="2" presStyleCnt="5"/>
      <dgm:spPr/>
    </dgm:pt>
    <dgm:pt modelId="{B7BD8514-00D4-4852-9345-AC3DBBFB7FCD}" type="pres">
      <dgm:prSet presAssocID="{FBE8FC11-3D75-4427-B305-97E3084B24AC}" presName="hierRoot2" presStyleCnt="0">
        <dgm:presLayoutVars>
          <dgm:hierBranch val="init"/>
        </dgm:presLayoutVars>
      </dgm:prSet>
      <dgm:spPr/>
    </dgm:pt>
    <dgm:pt modelId="{F42E2FE3-EF6E-4DA6-B26B-013C03BF7D65}" type="pres">
      <dgm:prSet presAssocID="{FBE8FC11-3D75-4427-B305-97E3084B24AC}" presName="rootComposite" presStyleCnt="0"/>
      <dgm:spPr/>
    </dgm:pt>
    <dgm:pt modelId="{9594F15F-7ED2-4246-8447-B78CC83ACF00}" type="pres">
      <dgm:prSet presAssocID="{FBE8FC11-3D75-4427-B305-97E3084B24AC}" presName="rootText" presStyleLbl="node2" presStyleIdx="2" presStyleCnt="5" custScaleY="261092">
        <dgm:presLayoutVars>
          <dgm:chPref val="3"/>
        </dgm:presLayoutVars>
      </dgm:prSet>
      <dgm:spPr/>
    </dgm:pt>
    <dgm:pt modelId="{E51BEA48-D81A-487E-8E9E-A7F8DFF198ED}" type="pres">
      <dgm:prSet presAssocID="{FBE8FC11-3D75-4427-B305-97E3084B24AC}" presName="rootConnector" presStyleLbl="node2" presStyleIdx="2" presStyleCnt="5"/>
      <dgm:spPr/>
    </dgm:pt>
    <dgm:pt modelId="{CCF8F97C-2008-4E44-8525-2C87E78FCCB7}" type="pres">
      <dgm:prSet presAssocID="{FBE8FC11-3D75-4427-B305-97E3084B24AC}" presName="hierChild4" presStyleCnt="0"/>
      <dgm:spPr/>
    </dgm:pt>
    <dgm:pt modelId="{8C384C5E-ED7E-4A54-B828-B772D43E4DF5}" type="pres">
      <dgm:prSet presAssocID="{FBE8FC11-3D75-4427-B305-97E3084B24AC}" presName="hierChild5" presStyleCnt="0"/>
      <dgm:spPr/>
    </dgm:pt>
    <dgm:pt modelId="{DC3C1C84-3854-4868-AD9D-EAAFB5417C51}" type="pres">
      <dgm:prSet presAssocID="{7E0B69E7-AC34-4408-A754-8F641F2B18B0}" presName="Name37" presStyleLbl="parChTrans1D2" presStyleIdx="3" presStyleCnt="5"/>
      <dgm:spPr/>
    </dgm:pt>
    <dgm:pt modelId="{0BE03A46-69A2-4688-8539-45A8A00206E1}" type="pres">
      <dgm:prSet presAssocID="{0075100F-48DA-4119-B3D3-22747C813BE6}" presName="hierRoot2" presStyleCnt="0">
        <dgm:presLayoutVars>
          <dgm:hierBranch val="init"/>
        </dgm:presLayoutVars>
      </dgm:prSet>
      <dgm:spPr/>
    </dgm:pt>
    <dgm:pt modelId="{336923DA-D8AD-413B-9C7C-2234AE3D0DFE}" type="pres">
      <dgm:prSet presAssocID="{0075100F-48DA-4119-B3D3-22747C813BE6}" presName="rootComposite" presStyleCnt="0"/>
      <dgm:spPr/>
    </dgm:pt>
    <dgm:pt modelId="{C8397676-488A-43C9-B25B-9F378602885C}" type="pres">
      <dgm:prSet presAssocID="{0075100F-48DA-4119-B3D3-22747C813BE6}" presName="rootText" presStyleLbl="node2" presStyleIdx="3" presStyleCnt="5" custScaleX="178515" custScaleY="261092">
        <dgm:presLayoutVars>
          <dgm:chPref val="3"/>
        </dgm:presLayoutVars>
      </dgm:prSet>
      <dgm:spPr/>
    </dgm:pt>
    <dgm:pt modelId="{0944B352-6212-415C-B16D-99C4E50C96A3}" type="pres">
      <dgm:prSet presAssocID="{0075100F-48DA-4119-B3D3-22747C813BE6}" presName="rootConnector" presStyleLbl="node2" presStyleIdx="3" presStyleCnt="5"/>
      <dgm:spPr/>
    </dgm:pt>
    <dgm:pt modelId="{ABDA1B86-C4DC-4F8D-89F9-426C9C472AA8}" type="pres">
      <dgm:prSet presAssocID="{0075100F-48DA-4119-B3D3-22747C813BE6}" presName="hierChild4" presStyleCnt="0"/>
      <dgm:spPr/>
    </dgm:pt>
    <dgm:pt modelId="{9BA550A6-C389-40F4-80B1-5CB607053E7C}" type="pres">
      <dgm:prSet presAssocID="{59D92A87-4128-4E3F-83F5-31A48AA5D397}" presName="Name37" presStyleLbl="parChTrans1D3" presStyleIdx="0" presStyleCnt="1"/>
      <dgm:spPr/>
    </dgm:pt>
    <dgm:pt modelId="{723654C6-6E94-4E52-890A-D94F71C5007C}" type="pres">
      <dgm:prSet presAssocID="{3D5018A1-80D4-401A-86ED-9A1CB9568108}" presName="hierRoot2" presStyleCnt="0">
        <dgm:presLayoutVars>
          <dgm:hierBranch val="init"/>
        </dgm:presLayoutVars>
      </dgm:prSet>
      <dgm:spPr/>
    </dgm:pt>
    <dgm:pt modelId="{AE942865-02E7-4120-973F-BA7096923038}" type="pres">
      <dgm:prSet presAssocID="{3D5018A1-80D4-401A-86ED-9A1CB9568108}" presName="rootComposite" presStyleCnt="0"/>
      <dgm:spPr/>
    </dgm:pt>
    <dgm:pt modelId="{7D577B59-8076-462E-8B4D-8BED27A640AA}" type="pres">
      <dgm:prSet presAssocID="{3D5018A1-80D4-401A-86ED-9A1CB9568108}" presName="rootText" presStyleLbl="node3" presStyleIdx="0" presStyleCnt="1" custScaleX="459903">
        <dgm:presLayoutVars>
          <dgm:chPref val="3"/>
        </dgm:presLayoutVars>
      </dgm:prSet>
      <dgm:spPr/>
    </dgm:pt>
    <dgm:pt modelId="{EB667371-5B05-4994-BD0A-A64811988C9F}" type="pres">
      <dgm:prSet presAssocID="{3D5018A1-80D4-401A-86ED-9A1CB9568108}" presName="rootConnector" presStyleLbl="node3" presStyleIdx="0" presStyleCnt="1"/>
      <dgm:spPr/>
    </dgm:pt>
    <dgm:pt modelId="{55B473E7-6E22-4556-B907-266B32E8272F}" type="pres">
      <dgm:prSet presAssocID="{3D5018A1-80D4-401A-86ED-9A1CB9568108}" presName="hierChild4" presStyleCnt="0"/>
      <dgm:spPr/>
    </dgm:pt>
    <dgm:pt modelId="{50050070-60BF-4B2E-810D-00B7A0CAA2F2}" type="pres">
      <dgm:prSet presAssocID="{58A56FBD-F4A4-4FB1-82EE-54D96552C531}" presName="Name37" presStyleLbl="parChTrans1D4" presStyleIdx="0" presStyleCnt="2"/>
      <dgm:spPr/>
    </dgm:pt>
    <dgm:pt modelId="{EA6DBE88-26DE-41DB-9C8E-5C19E923E0C3}" type="pres">
      <dgm:prSet presAssocID="{9543675E-4694-4C2E-AB45-5E249885ACA6}" presName="hierRoot2" presStyleCnt="0">
        <dgm:presLayoutVars>
          <dgm:hierBranch/>
        </dgm:presLayoutVars>
      </dgm:prSet>
      <dgm:spPr/>
    </dgm:pt>
    <dgm:pt modelId="{8A073326-D71C-434F-A195-153F0B96B436}" type="pres">
      <dgm:prSet presAssocID="{9543675E-4694-4C2E-AB45-5E249885ACA6}" presName="rootComposite" presStyleCnt="0"/>
      <dgm:spPr/>
    </dgm:pt>
    <dgm:pt modelId="{E3D7162E-B8B0-46F0-B708-F02367A0E0AA}" type="pres">
      <dgm:prSet presAssocID="{9543675E-4694-4C2E-AB45-5E249885ACA6}" presName="rootText" presStyleLbl="node4" presStyleIdx="0" presStyleCnt="2" custScaleX="458338">
        <dgm:presLayoutVars>
          <dgm:chPref val="3"/>
        </dgm:presLayoutVars>
      </dgm:prSet>
      <dgm:spPr/>
    </dgm:pt>
    <dgm:pt modelId="{2ECEC4F7-E574-45F2-9461-16AAC172DC12}" type="pres">
      <dgm:prSet presAssocID="{9543675E-4694-4C2E-AB45-5E249885ACA6}" presName="rootConnector" presStyleLbl="node4" presStyleIdx="0" presStyleCnt="2"/>
      <dgm:spPr/>
    </dgm:pt>
    <dgm:pt modelId="{3C17B4AF-17F6-4983-8296-DFB560B3AFB7}" type="pres">
      <dgm:prSet presAssocID="{9543675E-4694-4C2E-AB45-5E249885ACA6}" presName="hierChild4" presStyleCnt="0"/>
      <dgm:spPr/>
    </dgm:pt>
    <dgm:pt modelId="{39B184FA-44F2-4D71-9B1C-1FCB4171AAC2}" type="pres">
      <dgm:prSet presAssocID="{1A9E0089-216F-4AF0-8514-B674DD432594}" presName="Name35" presStyleLbl="parChTrans1D4" presStyleIdx="1" presStyleCnt="2"/>
      <dgm:spPr/>
    </dgm:pt>
    <dgm:pt modelId="{00E25F9B-9D1D-4402-8809-1A19E5BA13B6}" type="pres">
      <dgm:prSet presAssocID="{7BF80EA3-EB07-4E41-91F2-409920624E29}" presName="hierRoot2" presStyleCnt="0">
        <dgm:presLayoutVars>
          <dgm:hierBranch/>
        </dgm:presLayoutVars>
      </dgm:prSet>
      <dgm:spPr/>
    </dgm:pt>
    <dgm:pt modelId="{7CBE4562-B252-48A9-89BC-CE3070100E74}" type="pres">
      <dgm:prSet presAssocID="{7BF80EA3-EB07-4E41-91F2-409920624E29}" presName="rootComposite" presStyleCnt="0"/>
      <dgm:spPr/>
    </dgm:pt>
    <dgm:pt modelId="{980FBF24-5870-4B84-997C-EA9518520D23}" type="pres">
      <dgm:prSet presAssocID="{7BF80EA3-EB07-4E41-91F2-409920624E29}" presName="rootText" presStyleLbl="node4" presStyleIdx="1" presStyleCnt="2" custScaleX="459903" custScaleY="123245">
        <dgm:presLayoutVars>
          <dgm:chPref val="3"/>
        </dgm:presLayoutVars>
      </dgm:prSet>
      <dgm:spPr/>
    </dgm:pt>
    <dgm:pt modelId="{39471BB4-71B7-4468-9517-7285F5B36708}" type="pres">
      <dgm:prSet presAssocID="{7BF80EA3-EB07-4E41-91F2-409920624E29}" presName="rootConnector" presStyleLbl="node4" presStyleIdx="1" presStyleCnt="2"/>
      <dgm:spPr/>
    </dgm:pt>
    <dgm:pt modelId="{F3ABCC42-9BAE-47DB-91FB-678AF61FD3DC}" type="pres">
      <dgm:prSet presAssocID="{7BF80EA3-EB07-4E41-91F2-409920624E29}" presName="hierChild4" presStyleCnt="0"/>
      <dgm:spPr/>
    </dgm:pt>
    <dgm:pt modelId="{2BAF26BA-91BB-47E2-A78F-EE33BB909A97}" type="pres">
      <dgm:prSet presAssocID="{7BF80EA3-EB07-4E41-91F2-409920624E29}" presName="hierChild5" presStyleCnt="0"/>
      <dgm:spPr/>
    </dgm:pt>
    <dgm:pt modelId="{44475D4B-B556-44B4-8581-E455588FC4EC}" type="pres">
      <dgm:prSet presAssocID="{9543675E-4694-4C2E-AB45-5E249885ACA6}" presName="hierChild5" presStyleCnt="0"/>
      <dgm:spPr/>
    </dgm:pt>
    <dgm:pt modelId="{761D905F-E12B-4BD9-A374-591CF9297544}" type="pres">
      <dgm:prSet presAssocID="{3D5018A1-80D4-401A-86ED-9A1CB9568108}" presName="hierChild5" presStyleCnt="0"/>
      <dgm:spPr/>
    </dgm:pt>
    <dgm:pt modelId="{625344B8-818B-4F9A-BB38-A7FD0155E595}" type="pres">
      <dgm:prSet presAssocID="{0075100F-48DA-4119-B3D3-22747C813BE6}" presName="hierChild5" presStyleCnt="0"/>
      <dgm:spPr/>
    </dgm:pt>
    <dgm:pt modelId="{31D72CC6-5E88-4C9D-B74D-5882D684668A}" type="pres">
      <dgm:prSet presAssocID="{ED3521AE-2EA3-46BD-9FC7-D4E81EA59FCB}" presName="Name37" presStyleLbl="parChTrans1D2" presStyleIdx="4" presStyleCnt="5"/>
      <dgm:spPr/>
    </dgm:pt>
    <dgm:pt modelId="{F0D29901-44C8-49AE-A823-D8DF35C5E991}" type="pres">
      <dgm:prSet presAssocID="{190A86AB-7575-44C8-BBCD-0B32ED25FF50}" presName="hierRoot2" presStyleCnt="0">
        <dgm:presLayoutVars>
          <dgm:hierBranch val="init"/>
        </dgm:presLayoutVars>
      </dgm:prSet>
      <dgm:spPr/>
    </dgm:pt>
    <dgm:pt modelId="{45CF1120-925D-47DA-B2DB-2F8C9A33DC91}" type="pres">
      <dgm:prSet presAssocID="{190A86AB-7575-44C8-BBCD-0B32ED25FF50}" presName="rootComposite" presStyleCnt="0"/>
      <dgm:spPr/>
    </dgm:pt>
    <dgm:pt modelId="{2FDB7282-D5C2-4670-BCB5-2A5509427EF0}" type="pres">
      <dgm:prSet presAssocID="{190A86AB-7575-44C8-BBCD-0B32ED25FF50}" presName="rootText" presStyleLbl="node2" presStyleIdx="4" presStyleCnt="5" custScaleX="178367" custScaleY="261092">
        <dgm:presLayoutVars>
          <dgm:chPref val="3"/>
        </dgm:presLayoutVars>
      </dgm:prSet>
      <dgm:spPr/>
    </dgm:pt>
    <dgm:pt modelId="{A7EA867B-59C2-458F-986E-1CE59E141A6E}" type="pres">
      <dgm:prSet presAssocID="{190A86AB-7575-44C8-BBCD-0B32ED25FF50}" presName="rootConnector" presStyleLbl="node2" presStyleIdx="4" presStyleCnt="5"/>
      <dgm:spPr/>
    </dgm:pt>
    <dgm:pt modelId="{BA54ED82-E597-49F5-A610-5DD279D80BA5}" type="pres">
      <dgm:prSet presAssocID="{190A86AB-7575-44C8-BBCD-0B32ED25FF50}" presName="hierChild4" presStyleCnt="0"/>
      <dgm:spPr/>
    </dgm:pt>
    <dgm:pt modelId="{F00A593B-76FA-44AD-BBEF-727CE855FC1E}" type="pres">
      <dgm:prSet presAssocID="{190A86AB-7575-44C8-BBCD-0B32ED25FF50}" presName="hierChild5" presStyleCnt="0"/>
      <dgm:spPr/>
    </dgm:pt>
    <dgm:pt modelId="{F14FB151-60BD-425F-8569-CD3BE09BD47C}" type="pres">
      <dgm:prSet presAssocID="{9EF484C5-70F2-4DB3-B8C1-FF02D2B2C47B}" presName="hierChild3" presStyleCnt="0"/>
      <dgm:spPr/>
    </dgm:pt>
  </dgm:ptLst>
  <dgm:cxnLst>
    <dgm:cxn modelId="{8BE94703-99C6-4657-A97C-FF81A96E3ED1}" type="presOf" srcId="{7E0B69E7-AC34-4408-A754-8F641F2B18B0}" destId="{DC3C1C84-3854-4868-AD9D-EAAFB5417C51}" srcOrd="0" destOrd="0" presId="urn:microsoft.com/office/officeart/2005/8/layout/orgChart1"/>
    <dgm:cxn modelId="{602A1911-B4D3-4BD1-B3A4-199BB0881F73}" type="presOf" srcId="{7D0DFAA9-8D47-45B3-87AD-0EF05543A9B0}" destId="{CA64DF05-9039-49B6-A18A-FDE55064BDF8}" srcOrd="1" destOrd="0" presId="urn:microsoft.com/office/officeart/2005/8/layout/orgChart1"/>
    <dgm:cxn modelId="{1811AB24-8813-407B-A546-C7DD0446729B}" srcId="{9EF484C5-70F2-4DB3-B8C1-FF02D2B2C47B}" destId="{0075100F-48DA-4119-B3D3-22747C813BE6}" srcOrd="3" destOrd="0" parTransId="{7E0B69E7-AC34-4408-A754-8F641F2B18B0}" sibTransId="{31D41D8F-E36C-44E4-BBAE-6302749A0F6A}"/>
    <dgm:cxn modelId="{86F9D42E-2214-4446-BB8A-CBC62C827DCA}" srcId="{0075100F-48DA-4119-B3D3-22747C813BE6}" destId="{3D5018A1-80D4-401A-86ED-9A1CB9568108}" srcOrd="0" destOrd="0" parTransId="{59D92A87-4128-4E3F-83F5-31A48AA5D397}" sibTransId="{05908F87-3EA5-4486-82FA-F47DB2D14723}"/>
    <dgm:cxn modelId="{8831BC34-0D1A-4744-8FD6-42BE817CC6D5}" type="presOf" srcId="{1A9E0089-216F-4AF0-8514-B674DD432594}" destId="{39B184FA-44F2-4D71-9B1C-1FCB4171AAC2}" srcOrd="0" destOrd="0" presId="urn:microsoft.com/office/officeart/2005/8/layout/orgChart1"/>
    <dgm:cxn modelId="{36471736-70C3-46C2-A0D5-7D60E38EDEAE}" type="presOf" srcId="{67A3BF23-9B15-4E17-8BB6-A8061FD890F1}" destId="{8DE5A765-0614-4905-BF73-41844C39615E}" srcOrd="0" destOrd="0" presId="urn:microsoft.com/office/officeart/2005/8/layout/orgChart1"/>
    <dgm:cxn modelId="{4708233C-C2D0-413D-A60F-6332D48B6594}" srcId="{9EF484C5-70F2-4DB3-B8C1-FF02D2B2C47B}" destId="{7D0DFAA9-8D47-45B3-87AD-0EF05543A9B0}" srcOrd="1" destOrd="0" parTransId="{8A8198BE-27DD-4000-820D-6760F3E99435}" sibTransId="{D0E226C3-387F-408E-A826-0E705A258895}"/>
    <dgm:cxn modelId="{773C5061-7B3D-4676-B677-A95DC7485A46}" type="presOf" srcId="{59D92A87-4128-4E3F-83F5-31A48AA5D397}" destId="{9BA550A6-C389-40F4-80B1-5CB607053E7C}" srcOrd="0" destOrd="0" presId="urn:microsoft.com/office/officeart/2005/8/layout/orgChart1"/>
    <dgm:cxn modelId="{DED41643-68E7-45A8-A1ED-CA03A45CCFC2}" type="presOf" srcId="{093A4E96-E28D-48AB-A162-13342622AD4C}" destId="{A551A07B-FE0C-45D5-9413-E298C67660D1}" srcOrd="0" destOrd="0" presId="urn:microsoft.com/office/officeart/2005/8/layout/orgChart1"/>
    <dgm:cxn modelId="{32A03C47-CB8D-4BDC-8DAF-2EA1EAC31D9D}" srcId="{9543675E-4694-4C2E-AB45-5E249885ACA6}" destId="{7BF80EA3-EB07-4E41-91F2-409920624E29}" srcOrd="0" destOrd="0" parTransId="{1A9E0089-216F-4AF0-8514-B674DD432594}" sibTransId="{292AA5A6-BC63-4F0F-84FA-35006739EF25}"/>
    <dgm:cxn modelId="{B1136268-5D16-4F08-B91B-323567936CBF}" srcId="{DBD0089A-584D-4931-A394-EF91C73F1D16}" destId="{9EF484C5-70F2-4DB3-B8C1-FF02D2B2C47B}" srcOrd="0" destOrd="0" parTransId="{9A410AA4-D106-4BF3-AE1E-925F39E9E94A}" sibTransId="{A92FC9AD-640F-4F00-90BC-18B0AD9C2C28}"/>
    <dgm:cxn modelId="{C6A68A69-047B-422C-B021-8EA24302D2EC}" type="presOf" srcId="{0075100F-48DA-4119-B3D3-22747C813BE6}" destId="{0944B352-6212-415C-B16D-99C4E50C96A3}" srcOrd="1" destOrd="0" presId="urn:microsoft.com/office/officeart/2005/8/layout/orgChart1"/>
    <dgm:cxn modelId="{AE0B794C-223F-4433-98D2-4729770801FF}" type="presOf" srcId="{190A86AB-7575-44C8-BBCD-0B32ED25FF50}" destId="{2FDB7282-D5C2-4670-BCB5-2A5509427EF0}" srcOrd="0" destOrd="0" presId="urn:microsoft.com/office/officeart/2005/8/layout/orgChart1"/>
    <dgm:cxn modelId="{7AA5E84D-34B6-43F4-A98B-042BFB794F41}" srcId="{9EF484C5-70F2-4DB3-B8C1-FF02D2B2C47B}" destId="{190A86AB-7575-44C8-BBCD-0B32ED25FF50}" srcOrd="4" destOrd="0" parTransId="{ED3521AE-2EA3-46BD-9FC7-D4E81EA59FCB}" sibTransId="{122F399F-9006-4D5F-8E9B-583AA81F83ED}"/>
    <dgm:cxn modelId="{1C7E7351-8B43-43F5-8787-6377FF9AF6AC}" type="presOf" srcId="{ED3521AE-2EA3-46BD-9FC7-D4E81EA59FCB}" destId="{31D72CC6-5E88-4C9D-B74D-5882D684668A}" srcOrd="0" destOrd="0" presId="urn:microsoft.com/office/officeart/2005/8/layout/orgChart1"/>
    <dgm:cxn modelId="{6854A954-43DC-4C8C-9887-6F1C644CE4E6}" type="presOf" srcId="{9EF484C5-70F2-4DB3-B8C1-FF02D2B2C47B}" destId="{6C52DAFA-63C5-4F33-AFFC-C2DED63F3394}" srcOrd="0" destOrd="0" presId="urn:microsoft.com/office/officeart/2005/8/layout/orgChart1"/>
    <dgm:cxn modelId="{2F017379-344C-46F4-BDBA-6AAD92644BA6}" type="presOf" srcId="{3D5018A1-80D4-401A-86ED-9A1CB9568108}" destId="{EB667371-5B05-4994-BD0A-A64811988C9F}" srcOrd="1" destOrd="0" presId="urn:microsoft.com/office/officeart/2005/8/layout/orgChart1"/>
    <dgm:cxn modelId="{4074F27D-6238-4F6A-9C0D-40FE950AB60A}" srcId="{9EF484C5-70F2-4DB3-B8C1-FF02D2B2C47B}" destId="{093A4E96-E28D-48AB-A162-13342622AD4C}" srcOrd="0" destOrd="0" parTransId="{67A3BF23-9B15-4E17-8BB6-A8061FD890F1}" sibTransId="{3DCCA5F2-FBEB-42FE-BF14-9E9271D1C69B}"/>
    <dgm:cxn modelId="{4ED89885-892A-4E20-B6EF-4705301AA3BC}" type="presOf" srcId="{0075100F-48DA-4119-B3D3-22747C813BE6}" destId="{C8397676-488A-43C9-B25B-9F378602885C}" srcOrd="0" destOrd="0" presId="urn:microsoft.com/office/officeart/2005/8/layout/orgChart1"/>
    <dgm:cxn modelId="{49F1C186-01F0-4F02-B2E7-5D16E3A1B592}" type="presOf" srcId="{190A86AB-7575-44C8-BBCD-0B32ED25FF50}" destId="{A7EA867B-59C2-458F-986E-1CE59E141A6E}" srcOrd="1" destOrd="0" presId="urn:microsoft.com/office/officeart/2005/8/layout/orgChart1"/>
    <dgm:cxn modelId="{0EAE5488-8856-4E77-8AE3-A8A0E73F4CF2}" type="presOf" srcId="{8A8198BE-27DD-4000-820D-6760F3E99435}" destId="{8CC01B7C-0730-41EF-B998-3A41B8A387FE}" srcOrd="0" destOrd="0" presId="urn:microsoft.com/office/officeart/2005/8/layout/orgChart1"/>
    <dgm:cxn modelId="{9617CE8D-513C-4DD8-B707-9ACB0E75068C}" type="presOf" srcId="{7BF80EA3-EB07-4E41-91F2-409920624E29}" destId="{39471BB4-71B7-4468-9517-7285F5B36708}" srcOrd="1" destOrd="0" presId="urn:microsoft.com/office/officeart/2005/8/layout/orgChart1"/>
    <dgm:cxn modelId="{8F249E9F-5412-43E9-81AD-45ED08AD7CA9}" srcId="{9EF484C5-70F2-4DB3-B8C1-FF02D2B2C47B}" destId="{FBE8FC11-3D75-4427-B305-97E3084B24AC}" srcOrd="2" destOrd="0" parTransId="{C7BCFD1F-4897-4008-A315-3D082BD2754D}" sibTransId="{2823BADC-5A2A-4FD9-AC1D-9528140C0773}"/>
    <dgm:cxn modelId="{AAC6FBA2-0DF3-4DC4-89D3-AD453ED823F4}" type="presOf" srcId="{DBD0089A-584D-4931-A394-EF91C73F1D16}" destId="{B87D8826-673C-4168-A748-0B6DF460A9C9}" srcOrd="0" destOrd="0" presId="urn:microsoft.com/office/officeart/2005/8/layout/orgChart1"/>
    <dgm:cxn modelId="{2A0070A3-5A09-4B46-BE70-FDBE4E9D95AD}" type="presOf" srcId="{9543675E-4694-4C2E-AB45-5E249885ACA6}" destId="{2ECEC4F7-E574-45F2-9461-16AAC172DC12}" srcOrd="1" destOrd="0" presId="urn:microsoft.com/office/officeart/2005/8/layout/orgChart1"/>
    <dgm:cxn modelId="{64B072A5-A29E-4866-A9A3-15A6AE98621B}" type="presOf" srcId="{9543675E-4694-4C2E-AB45-5E249885ACA6}" destId="{E3D7162E-B8B0-46F0-B708-F02367A0E0AA}" srcOrd="0" destOrd="0" presId="urn:microsoft.com/office/officeart/2005/8/layout/orgChart1"/>
    <dgm:cxn modelId="{83F28CAA-887D-4C53-94AD-6E0902D5DA17}" type="presOf" srcId="{7BF80EA3-EB07-4E41-91F2-409920624E29}" destId="{980FBF24-5870-4B84-997C-EA9518520D23}" srcOrd="0" destOrd="0" presId="urn:microsoft.com/office/officeart/2005/8/layout/orgChart1"/>
    <dgm:cxn modelId="{D67DC9AC-7C2B-4790-9F6C-0D39638CEF9A}" type="presOf" srcId="{093A4E96-E28D-48AB-A162-13342622AD4C}" destId="{1BC53975-35FE-4729-8591-8968E3AE2950}" srcOrd="1" destOrd="0" presId="urn:microsoft.com/office/officeart/2005/8/layout/orgChart1"/>
    <dgm:cxn modelId="{A86F03BA-B667-4030-BABF-1DC671EB2211}" type="presOf" srcId="{C7BCFD1F-4897-4008-A315-3D082BD2754D}" destId="{15CA4581-1C69-4C0F-8EB9-7E0224055592}" srcOrd="0" destOrd="0" presId="urn:microsoft.com/office/officeart/2005/8/layout/orgChart1"/>
    <dgm:cxn modelId="{C3511ABB-BF99-4F3E-9DDE-329F4C1B9F7F}" type="presOf" srcId="{FBE8FC11-3D75-4427-B305-97E3084B24AC}" destId="{E51BEA48-D81A-487E-8E9E-A7F8DFF198ED}" srcOrd="1" destOrd="0" presId="urn:microsoft.com/office/officeart/2005/8/layout/orgChart1"/>
    <dgm:cxn modelId="{910031CB-665D-4DCA-B0AF-61718E932569}" type="presOf" srcId="{9EF484C5-70F2-4DB3-B8C1-FF02D2B2C47B}" destId="{FA79F243-7651-4C89-BA8D-D9861DAAEF92}" srcOrd="1" destOrd="0" presId="urn:microsoft.com/office/officeart/2005/8/layout/orgChart1"/>
    <dgm:cxn modelId="{2F892FCC-F02E-41C2-9E69-99DD94969482}" srcId="{3D5018A1-80D4-401A-86ED-9A1CB9568108}" destId="{9543675E-4694-4C2E-AB45-5E249885ACA6}" srcOrd="0" destOrd="0" parTransId="{58A56FBD-F4A4-4FB1-82EE-54D96552C531}" sibTransId="{8C18E603-957C-46DB-9DB2-0D2A9DC402FE}"/>
    <dgm:cxn modelId="{F4680CD6-C2A0-44E4-8166-5D27079C5241}" type="presOf" srcId="{58A56FBD-F4A4-4FB1-82EE-54D96552C531}" destId="{50050070-60BF-4B2E-810D-00B7A0CAA2F2}" srcOrd="0" destOrd="0" presId="urn:microsoft.com/office/officeart/2005/8/layout/orgChart1"/>
    <dgm:cxn modelId="{D226CDE5-7C42-4BDF-95FD-0391E86F96E6}" type="presOf" srcId="{FBE8FC11-3D75-4427-B305-97E3084B24AC}" destId="{9594F15F-7ED2-4246-8447-B78CC83ACF00}" srcOrd="0" destOrd="0" presId="urn:microsoft.com/office/officeart/2005/8/layout/orgChart1"/>
    <dgm:cxn modelId="{F07D47F0-DA16-47C7-AD98-7BBC073E82FA}" type="presOf" srcId="{3D5018A1-80D4-401A-86ED-9A1CB9568108}" destId="{7D577B59-8076-462E-8B4D-8BED27A640AA}" srcOrd="0" destOrd="0" presId="urn:microsoft.com/office/officeart/2005/8/layout/orgChart1"/>
    <dgm:cxn modelId="{25BC4AFB-57F3-45A0-9824-EC3414C1F055}" type="presOf" srcId="{7D0DFAA9-8D47-45B3-87AD-0EF05543A9B0}" destId="{CD42268F-FB1F-4046-BA4B-C4D3AE61561E}" srcOrd="0" destOrd="0" presId="urn:microsoft.com/office/officeart/2005/8/layout/orgChart1"/>
    <dgm:cxn modelId="{CEA54306-8C8D-44A6-9998-29A0DC066191}" type="presParOf" srcId="{B87D8826-673C-4168-A748-0B6DF460A9C9}" destId="{990E888A-A034-4F3F-836D-FD2B8C62CFE9}" srcOrd="0" destOrd="0" presId="urn:microsoft.com/office/officeart/2005/8/layout/orgChart1"/>
    <dgm:cxn modelId="{22883C5C-482B-4A71-BF40-480BAC67F64C}" type="presParOf" srcId="{990E888A-A034-4F3F-836D-FD2B8C62CFE9}" destId="{FC4939F3-8D5E-437A-AD7B-9C8BF3460CBD}" srcOrd="0" destOrd="0" presId="urn:microsoft.com/office/officeart/2005/8/layout/orgChart1"/>
    <dgm:cxn modelId="{77FA9D88-6787-4E71-A799-C7E61D484B28}" type="presParOf" srcId="{FC4939F3-8D5E-437A-AD7B-9C8BF3460CBD}" destId="{6C52DAFA-63C5-4F33-AFFC-C2DED63F3394}" srcOrd="0" destOrd="0" presId="urn:microsoft.com/office/officeart/2005/8/layout/orgChart1"/>
    <dgm:cxn modelId="{E95882CA-185E-474E-ADF9-02F3046F3112}" type="presParOf" srcId="{FC4939F3-8D5E-437A-AD7B-9C8BF3460CBD}" destId="{FA79F243-7651-4C89-BA8D-D9861DAAEF92}" srcOrd="1" destOrd="0" presId="urn:microsoft.com/office/officeart/2005/8/layout/orgChart1"/>
    <dgm:cxn modelId="{2393C791-20AE-4C4B-8246-FE44EA2F65B4}" type="presParOf" srcId="{990E888A-A034-4F3F-836D-FD2B8C62CFE9}" destId="{4FAEF8AC-AD9E-4E4F-B546-0359C2880A9B}" srcOrd="1" destOrd="0" presId="urn:microsoft.com/office/officeart/2005/8/layout/orgChart1"/>
    <dgm:cxn modelId="{4518EA8D-D3BC-4E20-8533-B34E93C567C9}" type="presParOf" srcId="{4FAEF8AC-AD9E-4E4F-B546-0359C2880A9B}" destId="{8DE5A765-0614-4905-BF73-41844C39615E}" srcOrd="0" destOrd="0" presId="urn:microsoft.com/office/officeart/2005/8/layout/orgChart1"/>
    <dgm:cxn modelId="{B2354EC4-645D-4317-8A41-F54EFBDCBD87}" type="presParOf" srcId="{4FAEF8AC-AD9E-4E4F-B546-0359C2880A9B}" destId="{1A729031-8348-4611-B66B-5C68C2F76C5C}" srcOrd="1" destOrd="0" presId="urn:microsoft.com/office/officeart/2005/8/layout/orgChart1"/>
    <dgm:cxn modelId="{E46487EB-8E03-42E1-9EE3-875CF28002B3}" type="presParOf" srcId="{1A729031-8348-4611-B66B-5C68C2F76C5C}" destId="{D5265E64-989C-494D-9064-A0C602338290}" srcOrd="0" destOrd="0" presId="urn:microsoft.com/office/officeart/2005/8/layout/orgChart1"/>
    <dgm:cxn modelId="{54E8A041-6BE5-4CFC-843A-AD75B2C6CC43}" type="presParOf" srcId="{D5265E64-989C-494D-9064-A0C602338290}" destId="{A551A07B-FE0C-45D5-9413-E298C67660D1}" srcOrd="0" destOrd="0" presId="urn:microsoft.com/office/officeart/2005/8/layout/orgChart1"/>
    <dgm:cxn modelId="{8649D018-710D-4775-A5B6-7C9BCE729899}" type="presParOf" srcId="{D5265E64-989C-494D-9064-A0C602338290}" destId="{1BC53975-35FE-4729-8591-8968E3AE2950}" srcOrd="1" destOrd="0" presId="urn:microsoft.com/office/officeart/2005/8/layout/orgChart1"/>
    <dgm:cxn modelId="{6F02B505-A3F2-4E44-8BA5-1FDF7788B6B2}" type="presParOf" srcId="{1A729031-8348-4611-B66B-5C68C2F76C5C}" destId="{4BB9822D-B76A-4E43-AC64-BB9E91C4BAB6}" srcOrd="1" destOrd="0" presId="urn:microsoft.com/office/officeart/2005/8/layout/orgChart1"/>
    <dgm:cxn modelId="{D7252ECC-EE18-4567-ACFF-78D53DCAA9EE}" type="presParOf" srcId="{1A729031-8348-4611-B66B-5C68C2F76C5C}" destId="{A49B80FC-C35D-4280-9C8C-257DE9520E57}" srcOrd="2" destOrd="0" presId="urn:microsoft.com/office/officeart/2005/8/layout/orgChart1"/>
    <dgm:cxn modelId="{E318CCF9-95BF-4A10-8329-45A9137875BA}" type="presParOf" srcId="{4FAEF8AC-AD9E-4E4F-B546-0359C2880A9B}" destId="{8CC01B7C-0730-41EF-B998-3A41B8A387FE}" srcOrd="2" destOrd="0" presId="urn:microsoft.com/office/officeart/2005/8/layout/orgChart1"/>
    <dgm:cxn modelId="{495DB13F-5F7C-4FBE-8A45-7876DF8036FF}" type="presParOf" srcId="{4FAEF8AC-AD9E-4E4F-B546-0359C2880A9B}" destId="{62595F20-8B79-4EAB-828D-42C1DF40822D}" srcOrd="3" destOrd="0" presId="urn:microsoft.com/office/officeart/2005/8/layout/orgChart1"/>
    <dgm:cxn modelId="{9245B343-EF57-4A06-8C93-008C87CE8445}" type="presParOf" srcId="{62595F20-8B79-4EAB-828D-42C1DF40822D}" destId="{0FCCD326-0CB6-42DD-A54D-60AF81F63A4E}" srcOrd="0" destOrd="0" presId="urn:microsoft.com/office/officeart/2005/8/layout/orgChart1"/>
    <dgm:cxn modelId="{28B4BF4F-9924-4B39-9EFF-88CADA70066B}" type="presParOf" srcId="{0FCCD326-0CB6-42DD-A54D-60AF81F63A4E}" destId="{CD42268F-FB1F-4046-BA4B-C4D3AE61561E}" srcOrd="0" destOrd="0" presId="urn:microsoft.com/office/officeart/2005/8/layout/orgChart1"/>
    <dgm:cxn modelId="{47BD53AC-BFB1-4950-87DF-E9015948593B}" type="presParOf" srcId="{0FCCD326-0CB6-42DD-A54D-60AF81F63A4E}" destId="{CA64DF05-9039-49B6-A18A-FDE55064BDF8}" srcOrd="1" destOrd="0" presId="urn:microsoft.com/office/officeart/2005/8/layout/orgChart1"/>
    <dgm:cxn modelId="{7FEEB407-185E-4219-8366-007BB41A3336}" type="presParOf" srcId="{62595F20-8B79-4EAB-828D-42C1DF40822D}" destId="{6C9D9692-3FEC-4820-8A50-627D69709F7D}" srcOrd="1" destOrd="0" presId="urn:microsoft.com/office/officeart/2005/8/layout/orgChart1"/>
    <dgm:cxn modelId="{CB6793CB-2A47-4121-8747-74EE155C4512}" type="presParOf" srcId="{62595F20-8B79-4EAB-828D-42C1DF40822D}" destId="{EE3650F9-F37F-486F-895D-88E9B0394AC9}" srcOrd="2" destOrd="0" presId="urn:microsoft.com/office/officeart/2005/8/layout/orgChart1"/>
    <dgm:cxn modelId="{99FC214F-C224-4002-9718-3DC4413B8FEF}" type="presParOf" srcId="{4FAEF8AC-AD9E-4E4F-B546-0359C2880A9B}" destId="{15CA4581-1C69-4C0F-8EB9-7E0224055592}" srcOrd="4" destOrd="0" presId="urn:microsoft.com/office/officeart/2005/8/layout/orgChart1"/>
    <dgm:cxn modelId="{3D581FAF-9CCE-48EF-8E8B-61FD6F188AF9}" type="presParOf" srcId="{4FAEF8AC-AD9E-4E4F-B546-0359C2880A9B}" destId="{B7BD8514-00D4-4852-9345-AC3DBBFB7FCD}" srcOrd="5" destOrd="0" presId="urn:microsoft.com/office/officeart/2005/8/layout/orgChart1"/>
    <dgm:cxn modelId="{28F242D5-8B06-4BFC-8D71-4D2D2D6F342B}" type="presParOf" srcId="{B7BD8514-00D4-4852-9345-AC3DBBFB7FCD}" destId="{F42E2FE3-EF6E-4DA6-B26B-013C03BF7D65}" srcOrd="0" destOrd="0" presId="urn:microsoft.com/office/officeart/2005/8/layout/orgChart1"/>
    <dgm:cxn modelId="{ABBE880E-D0D3-4DE4-AFC7-85EF30144330}" type="presParOf" srcId="{F42E2FE3-EF6E-4DA6-B26B-013C03BF7D65}" destId="{9594F15F-7ED2-4246-8447-B78CC83ACF00}" srcOrd="0" destOrd="0" presId="urn:microsoft.com/office/officeart/2005/8/layout/orgChart1"/>
    <dgm:cxn modelId="{9F971AC3-BAEE-4772-9F11-4AECE30DA27F}" type="presParOf" srcId="{F42E2FE3-EF6E-4DA6-B26B-013C03BF7D65}" destId="{E51BEA48-D81A-487E-8E9E-A7F8DFF198ED}" srcOrd="1" destOrd="0" presId="urn:microsoft.com/office/officeart/2005/8/layout/orgChart1"/>
    <dgm:cxn modelId="{1914ADEC-2CD7-4A71-8A73-EF2F83E53066}" type="presParOf" srcId="{B7BD8514-00D4-4852-9345-AC3DBBFB7FCD}" destId="{CCF8F97C-2008-4E44-8525-2C87E78FCCB7}" srcOrd="1" destOrd="0" presId="urn:microsoft.com/office/officeart/2005/8/layout/orgChart1"/>
    <dgm:cxn modelId="{923914EB-6C00-4BD8-BFC9-0FAA4D1A5650}" type="presParOf" srcId="{B7BD8514-00D4-4852-9345-AC3DBBFB7FCD}" destId="{8C384C5E-ED7E-4A54-B828-B772D43E4DF5}" srcOrd="2" destOrd="0" presId="urn:microsoft.com/office/officeart/2005/8/layout/orgChart1"/>
    <dgm:cxn modelId="{466CEA46-321F-4BDB-AD18-DC4D54CF3DA3}" type="presParOf" srcId="{4FAEF8AC-AD9E-4E4F-B546-0359C2880A9B}" destId="{DC3C1C84-3854-4868-AD9D-EAAFB5417C51}" srcOrd="6" destOrd="0" presId="urn:microsoft.com/office/officeart/2005/8/layout/orgChart1"/>
    <dgm:cxn modelId="{CE015988-DB7F-4A9F-BED8-1248152C1801}" type="presParOf" srcId="{4FAEF8AC-AD9E-4E4F-B546-0359C2880A9B}" destId="{0BE03A46-69A2-4688-8539-45A8A00206E1}" srcOrd="7" destOrd="0" presId="urn:microsoft.com/office/officeart/2005/8/layout/orgChart1"/>
    <dgm:cxn modelId="{F75064DC-A8DC-4DF5-857B-24022E488342}" type="presParOf" srcId="{0BE03A46-69A2-4688-8539-45A8A00206E1}" destId="{336923DA-D8AD-413B-9C7C-2234AE3D0DFE}" srcOrd="0" destOrd="0" presId="urn:microsoft.com/office/officeart/2005/8/layout/orgChart1"/>
    <dgm:cxn modelId="{880682F9-6BD8-446B-BA99-F8075FE52617}" type="presParOf" srcId="{336923DA-D8AD-413B-9C7C-2234AE3D0DFE}" destId="{C8397676-488A-43C9-B25B-9F378602885C}" srcOrd="0" destOrd="0" presId="urn:microsoft.com/office/officeart/2005/8/layout/orgChart1"/>
    <dgm:cxn modelId="{239228C9-41CC-4356-88F1-44571C27ACD8}" type="presParOf" srcId="{336923DA-D8AD-413B-9C7C-2234AE3D0DFE}" destId="{0944B352-6212-415C-B16D-99C4E50C96A3}" srcOrd="1" destOrd="0" presId="urn:microsoft.com/office/officeart/2005/8/layout/orgChart1"/>
    <dgm:cxn modelId="{86BEE312-D325-434D-9ED0-95041CE064E8}" type="presParOf" srcId="{0BE03A46-69A2-4688-8539-45A8A00206E1}" destId="{ABDA1B86-C4DC-4F8D-89F9-426C9C472AA8}" srcOrd="1" destOrd="0" presId="urn:microsoft.com/office/officeart/2005/8/layout/orgChart1"/>
    <dgm:cxn modelId="{CA9A04DA-8313-4ACD-89BA-84A033EBC1FD}" type="presParOf" srcId="{ABDA1B86-C4DC-4F8D-89F9-426C9C472AA8}" destId="{9BA550A6-C389-40F4-80B1-5CB607053E7C}" srcOrd="0" destOrd="0" presId="urn:microsoft.com/office/officeart/2005/8/layout/orgChart1"/>
    <dgm:cxn modelId="{FEF44478-2C2D-422B-9F6A-D8DEFC1A5823}" type="presParOf" srcId="{ABDA1B86-C4DC-4F8D-89F9-426C9C472AA8}" destId="{723654C6-6E94-4E52-890A-D94F71C5007C}" srcOrd="1" destOrd="0" presId="urn:microsoft.com/office/officeart/2005/8/layout/orgChart1"/>
    <dgm:cxn modelId="{42F7A0BB-B511-4A32-9C1B-9661E9A96854}" type="presParOf" srcId="{723654C6-6E94-4E52-890A-D94F71C5007C}" destId="{AE942865-02E7-4120-973F-BA7096923038}" srcOrd="0" destOrd="0" presId="urn:microsoft.com/office/officeart/2005/8/layout/orgChart1"/>
    <dgm:cxn modelId="{F41A4C52-5C1F-4329-8579-1018F165BDCF}" type="presParOf" srcId="{AE942865-02E7-4120-973F-BA7096923038}" destId="{7D577B59-8076-462E-8B4D-8BED27A640AA}" srcOrd="0" destOrd="0" presId="urn:microsoft.com/office/officeart/2005/8/layout/orgChart1"/>
    <dgm:cxn modelId="{1DFC2FD8-D201-45F2-8CA2-56D1E5067B45}" type="presParOf" srcId="{AE942865-02E7-4120-973F-BA7096923038}" destId="{EB667371-5B05-4994-BD0A-A64811988C9F}" srcOrd="1" destOrd="0" presId="urn:microsoft.com/office/officeart/2005/8/layout/orgChart1"/>
    <dgm:cxn modelId="{972656E9-3EE4-47E8-BD7C-7A10E6D057B5}" type="presParOf" srcId="{723654C6-6E94-4E52-890A-D94F71C5007C}" destId="{55B473E7-6E22-4556-B907-266B32E8272F}" srcOrd="1" destOrd="0" presId="urn:microsoft.com/office/officeart/2005/8/layout/orgChart1"/>
    <dgm:cxn modelId="{98CBE4BF-F78A-4A54-8F9C-398CD1B8384B}" type="presParOf" srcId="{55B473E7-6E22-4556-B907-266B32E8272F}" destId="{50050070-60BF-4B2E-810D-00B7A0CAA2F2}" srcOrd="0" destOrd="0" presId="urn:microsoft.com/office/officeart/2005/8/layout/orgChart1"/>
    <dgm:cxn modelId="{7F665BC4-54CE-4912-8955-E760556CBAE4}" type="presParOf" srcId="{55B473E7-6E22-4556-B907-266B32E8272F}" destId="{EA6DBE88-26DE-41DB-9C8E-5C19E923E0C3}" srcOrd="1" destOrd="0" presId="urn:microsoft.com/office/officeart/2005/8/layout/orgChart1"/>
    <dgm:cxn modelId="{0E411DC6-27E4-4504-A021-EAB0010187B5}" type="presParOf" srcId="{EA6DBE88-26DE-41DB-9C8E-5C19E923E0C3}" destId="{8A073326-D71C-434F-A195-153F0B96B436}" srcOrd="0" destOrd="0" presId="urn:microsoft.com/office/officeart/2005/8/layout/orgChart1"/>
    <dgm:cxn modelId="{D43ADD4E-E43B-45BC-8ECD-73E80CF488C1}" type="presParOf" srcId="{8A073326-D71C-434F-A195-153F0B96B436}" destId="{E3D7162E-B8B0-46F0-B708-F02367A0E0AA}" srcOrd="0" destOrd="0" presId="urn:microsoft.com/office/officeart/2005/8/layout/orgChart1"/>
    <dgm:cxn modelId="{B7C11F2A-6B0A-45B9-AD37-057A05E9F823}" type="presParOf" srcId="{8A073326-D71C-434F-A195-153F0B96B436}" destId="{2ECEC4F7-E574-45F2-9461-16AAC172DC12}" srcOrd="1" destOrd="0" presId="urn:microsoft.com/office/officeart/2005/8/layout/orgChart1"/>
    <dgm:cxn modelId="{0B3B0058-CCB7-42C1-9C82-4024B4AAB112}" type="presParOf" srcId="{EA6DBE88-26DE-41DB-9C8E-5C19E923E0C3}" destId="{3C17B4AF-17F6-4983-8296-DFB560B3AFB7}" srcOrd="1" destOrd="0" presId="urn:microsoft.com/office/officeart/2005/8/layout/orgChart1"/>
    <dgm:cxn modelId="{28FBB169-328B-4A37-B78E-1567BDE04C88}" type="presParOf" srcId="{3C17B4AF-17F6-4983-8296-DFB560B3AFB7}" destId="{39B184FA-44F2-4D71-9B1C-1FCB4171AAC2}" srcOrd="0" destOrd="0" presId="urn:microsoft.com/office/officeart/2005/8/layout/orgChart1"/>
    <dgm:cxn modelId="{10AFF726-3A42-4EB4-99A7-1725655F0151}" type="presParOf" srcId="{3C17B4AF-17F6-4983-8296-DFB560B3AFB7}" destId="{00E25F9B-9D1D-4402-8809-1A19E5BA13B6}" srcOrd="1" destOrd="0" presId="urn:microsoft.com/office/officeart/2005/8/layout/orgChart1"/>
    <dgm:cxn modelId="{33AAEF1C-3371-415D-86CB-1359CF2AD70E}" type="presParOf" srcId="{00E25F9B-9D1D-4402-8809-1A19E5BA13B6}" destId="{7CBE4562-B252-48A9-89BC-CE3070100E74}" srcOrd="0" destOrd="0" presId="urn:microsoft.com/office/officeart/2005/8/layout/orgChart1"/>
    <dgm:cxn modelId="{CCB56ED6-56EA-4E41-8380-72F03D4D4314}" type="presParOf" srcId="{7CBE4562-B252-48A9-89BC-CE3070100E74}" destId="{980FBF24-5870-4B84-997C-EA9518520D23}" srcOrd="0" destOrd="0" presId="urn:microsoft.com/office/officeart/2005/8/layout/orgChart1"/>
    <dgm:cxn modelId="{09AA2C78-B998-4CAC-8E89-52387EC88BD9}" type="presParOf" srcId="{7CBE4562-B252-48A9-89BC-CE3070100E74}" destId="{39471BB4-71B7-4468-9517-7285F5B36708}" srcOrd="1" destOrd="0" presId="urn:microsoft.com/office/officeart/2005/8/layout/orgChart1"/>
    <dgm:cxn modelId="{8CF5B989-20E2-4C0F-93CC-C6E188992B24}" type="presParOf" srcId="{00E25F9B-9D1D-4402-8809-1A19E5BA13B6}" destId="{F3ABCC42-9BAE-47DB-91FB-678AF61FD3DC}" srcOrd="1" destOrd="0" presId="urn:microsoft.com/office/officeart/2005/8/layout/orgChart1"/>
    <dgm:cxn modelId="{ED3DD945-66C4-446B-AD72-7E0F4715FEC5}" type="presParOf" srcId="{00E25F9B-9D1D-4402-8809-1A19E5BA13B6}" destId="{2BAF26BA-91BB-47E2-A78F-EE33BB909A97}" srcOrd="2" destOrd="0" presId="urn:microsoft.com/office/officeart/2005/8/layout/orgChart1"/>
    <dgm:cxn modelId="{D8C9AD58-41ED-47C8-AB9A-F64B067A6B62}" type="presParOf" srcId="{EA6DBE88-26DE-41DB-9C8E-5C19E923E0C3}" destId="{44475D4B-B556-44B4-8581-E455588FC4EC}" srcOrd="2" destOrd="0" presId="urn:microsoft.com/office/officeart/2005/8/layout/orgChart1"/>
    <dgm:cxn modelId="{F0EC4EBC-0003-4D6E-B455-6731CBF01759}" type="presParOf" srcId="{723654C6-6E94-4E52-890A-D94F71C5007C}" destId="{761D905F-E12B-4BD9-A374-591CF9297544}" srcOrd="2" destOrd="0" presId="urn:microsoft.com/office/officeart/2005/8/layout/orgChart1"/>
    <dgm:cxn modelId="{CB7CBC9B-2BE2-4954-954C-F473FE3C760E}" type="presParOf" srcId="{0BE03A46-69A2-4688-8539-45A8A00206E1}" destId="{625344B8-818B-4F9A-BB38-A7FD0155E595}" srcOrd="2" destOrd="0" presId="urn:microsoft.com/office/officeart/2005/8/layout/orgChart1"/>
    <dgm:cxn modelId="{C2E70B57-5FC6-4BFD-B143-D62E5ED4DE62}" type="presParOf" srcId="{4FAEF8AC-AD9E-4E4F-B546-0359C2880A9B}" destId="{31D72CC6-5E88-4C9D-B74D-5882D684668A}" srcOrd="8" destOrd="0" presId="urn:microsoft.com/office/officeart/2005/8/layout/orgChart1"/>
    <dgm:cxn modelId="{8EF35C38-441A-49BC-906B-11BFE6974B3A}" type="presParOf" srcId="{4FAEF8AC-AD9E-4E4F-B546-0359C2880A9B}" destId="{F0D29901-44C8-49AE-A823-D8DF35C5E991}" srcOrd="9" destOrd="0" presId="urn:microsoft.com/office/officeart/2005/8/layout/orgChart1"/>
    <dgm:cxn modelId="{15232F56-DEC4-4936-9ABF-5D6D04910E18}" type="presParOf" srcId="{F0D29901-44C8-49AE-A823-D8DF35C5E991}" destId="{45CF1120-925D-47DA-B2DB-2F8C9A33DC91}" srcOrd="0" destOrd="0" presId="urn:microsoft.com/office/officeart/2005/8/layout/orgChart1"/>
    <dgm:cxn modelId="{A5070869-3399-4227-ADAA-09D10C2FE2FC}" type="presParOf" srcId="{45CF1120-925D-47DA-B2DB-2F8C9A33DC91}" destId="{2FDB7282-D5C2-4670-BCB5-2A5509427EF0}" srcOrd="0" destOrd="0" presId="urn:microsoft.com/office/officeart/2005/8/layout/orgChart1"/>
    <dgm:cxn modelId="{3DD53931-A4BD-448D-9D25-92316BA90553}" type="presParOf" srcId="{45CF1120-925D-47DA-B2DB-2F8C9A33DC91}" destId="{A7EA867B-59C2-458F-986E-1CE59E141A6E}" srcOrd="1" destOrd="0" presId="urn:microsoft.com/office/officeart/2005/8/layout/orgChart1"/>
    <dgm:cxn modelId="{D400E89D-4C95-4F06-83E6-C5DFCE18A0C5}" type="presParOf" srcId="{F0D29901-44C8-49AE-A823-D8DF35C5E991}" destId="{BA54ED82-E597-49F5-A610-5DD279D80BA5}" srcOrd="1" destOrd="0" presId="urn:microsoft.com/office/officeart/2005/8/layout/orgChart1"/>
    <dgm:cxn modelId="{5FDCD80D-9F6C-456D-8B46-7A223B8AD936}" type="presParOf" srcId="{F0D29901-44C8-49AE-A823-D8DF35C5E991}" destId="{F00A593B-76FA-44AD-BBEF-727CE855FC1E}" srcOrd="2" destOrd="0" presId="urn:microsoft.com/office/officeart/2005/8/layout/orgChart1"/>
    <dgm:cxn modelId="{2F0E65FF-7A92-4B17-AAF1-25992E3C4634}" type="presParOf" srcId="{990E888A-A034-4F3F-836D-FD2B8C62CFE9}" destId="{F14FB151-60BD-425F-8569-CD3BE09BD4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84315-E3E3-47F5-BBAA-97F2419B2341}">
      <dsp:nvSpPr>
        <dsp:cNvPr id="0" name=""/>
        <dsp:cNvSpPr/>
      </dsp:nvSpPr>
      <dsp:spPr>
        <a:xfrm>
          <a:off x="0" y="410058"/>
          <a:ext cx="11518739" cy="4607496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4E08-6044-4EC3-9FD4-CF0068CB2591}">
      <dsp:nvSpPr>
        <dsp:cNvPr id="0" name=""/>
        <dsp:cNvSpPr/>
      </dsp:nvSpPr>
      <dsp:spPr>
        <a:xfrm>
          <a:off x="1382248" y="1216369"/>
          <a:ext cx="3801184" cy="225767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6248" rIns="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kern="1200" dirty="0"/>
            <a:t>SAMORZĄD</a:t>
          </a:r>
        </a:p>
      </dsp:txBody>
      <dsp:txXfrm>
        <a:off x="1382248" y="1216369"/>
        <a:ext cx="3801184" cy="2257673"/>
      </dsp:txXfrm>
    </dsp:sp>
    <dsp:sp modelId="{0223EF60-1615-4B76-96B0-08538EE215DC}">
      <dsp:nvSpPr>
        <dsp:cNvPr id="0" name=""/>
        <dsp:cNvSpPr/>
      </dsp:nvSpPr>
      <dsp:spPr>
        <a:xfrm>
          <a:off x="5759369" y="1953569"/>
          <a:ext cx="4492308" cy="225767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6248" rIns="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kern="1200" dirty="0"/>
            <a:t>BIZNES</a:t>
          </a:r>
        </a:p>
      </dsp:txBody>
      <dsp:txXfrm>
        <a:off x="5759369" y="1953569"/>
        <a:ext cx="4492308" cy="2257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72CC6-5E88-4C9D-B74D-5882D684668A}">
      <dsp:nvSpPr>
        <dsp:cNvPr id="0" name=""/>
        <dsp:cNvSpPr/>
      </dsp:nvSpPr>
      <dsp:spPr>
        <a:xfrm>
          <a:off x="6096000" y="781782"/>
          <a:ext cx="4384733" cy="32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92"/>
              </a:lnTo>
              <a:lnTo>
                <a:pt x="4384733" y="163692"/>
              </a:lnTo>
              <a:lnTo>
                <a:pt x="4384733" y="327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184FA-44F2-4D71-9B1C-1FCB4171AAC2}">
      <dsp:nvSpPr>
        <dsp:cNvPr id="0" name=""/>
        <dsp:cNvSpPr/>
      </dsp:nvSpPr>
      <dsp:spPr>
        <a:xfrm>
          <a:off x="7325778" y="5358090"/>
          <a:ext cx="91440" cy="327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50070-60BF-4B2E-810D-00B7A0CAA2F2}">
      <dsp:nvSpPr>
        <dsp:cNvPr id="0" name=""/>
        <dsp:cNvSpPr/>
      </dsp:nvSpPr>
      <dsp:spPr>
        <a:xfrm>
          <a:off x="7325778" y="4251218"/>
          <a:ext cx="91440" cy="327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550A6-C389-40F4-80B1-5CB607053E7C}">
      <dsp:nvSpPr>
        <dsp:cNvPr id="0" name=""/>
        <dsp:cNvSpPr/>
      </dsp:nvSpPr>
      <dsp:spPr>
        <a:xfrm>
          <a:off x="7325778" y="3144346"/>
          <a:ext cx="91440" cy="327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C1C84-3854-4868-AD9D-EAAFB5417C51}">
      <dsp:nvSpPr>
        <dsp:cNvPr id="0" name=""/>
        <dsp:cNvSpPr/>
      </dsp:nvSpPr>
      <dsp:spPr>
        <a:xfrm>
          <a:off x="6096000" y="781782"/>
          <a:ext cx="1275498" cy="32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92"/>
              </a:lnTo>
              <a:lnTo>
                <a:pt x="1275498" y="163692"/>
              </a:lnTo>
              <a:lnTo>
                <a:pt x="1275498" y="327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A4581-1C69-4C0F-8EB9-7E0224055592}">
      <dsp:nvSpPr>
        <dsp:cNvPr id="0" name=""/>
        <dsp:cNvSpPr/>
      </dsp:nvSpPr>
      <dsp:spPr>
        <a:xfrm>
          <a:off x="4873124" y="781782"/>
          <a:ext cx="1222875" cy="327384"/>
        </a:xfrm>
        <a:custGeom>
          <a:avLst/>
          <a:gdLst/>
          <a:ahLst/>
          <a:cxnLst/>
          <a:rect l="0" t="0" r="0" b="0"/>
          <a:pathLst>
            <a:path>
              <a:moveTo>
                <a:pt x="1222875" y="0"/>
              </a:moveTo>
              <a:lnTo>
                <a:pt x="1222875" y="163692"/>
              </a:lnTo>
              <a:lnTo>
                <a:pt x="0" y="163692"/>
              </a:lnTo>
              <a:lnTo>
                <a:pt x="0" y="327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01B7C-0730-41EF-B998-3A41B8A387FE}">
      <dsp:nvSpPr>
        <dsp:cNvPr id="0" name=""/>
        <dsp:cNvSpPr/>
      </dsp:nvSpPr>
      <dsp:spPr>
        <a:xfrm>
          <a:off x="2986765" y="781782"/>
          <a:ext cx="3109234" cy="327384"/>
        </a:xfrm>
        <a:custGeom>
          <a:avLst/>
          <a:gdLst/>
          <a:ahLst/>
          <a:cxnLst/>
          <a:rect l="0" t="0" r="0" b="0"/>
          <a:pathLst>
            <a:path>
              <a:moveTo>
                <a:pt x="3109234" y="0"/>
              </a:moveTo>
              <a:lnTo>
                <a:pt x="3109234" y="163692"/>
              </a:lnTo>
              <a:lnTo>
                <a:pt x="0" y="163692"/>
              </a:lnTo>
              <a:lnTo>
                <a:pt x="0" y="327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5A765-0614-4905-BF73-41844C39615E}">
      <dsp:nvSpPr>
        <dsp:cNvPr id="0" name=""/>
        <dsp:cNvSpPr/>
      </dsp:nvSpPr>
      <dsp:spPr>
        <a:xfrm>
          <a:off x="1100406" y="781782"/>
          <a:ext cx="4995593" cy="327384"/>
        </a:xfrm>
        <a:custGeom>
          <a:avLst/>
          <a:gdLst/>
          <a:ahLst/>
          <a:cxnLst/>
          <a:rect l="0" t="0" r="0" b="0"/>
          <a:pathLst>
            <a:path>
              <a:moveTo>
                <a:pt x="4995593" y="0"/>
              </a:moveTo>
              <a:lnTo>
                <a:pt x="4995593" y="163692"/>
              </a:lnTo>
              <a:lnTo>
                <a:pt x="0" y="163692"/>
              </a:lnTo>
              <a:lnTo>
                <a:pt x="0" y="327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2DAFA-63C5-4F33-AFFC-C2DED63F3394}">
      <dsp:nvSpPr>
        <dsp:cNvPr id="0" name=""/>
        <dsp:cNvSpPr/>
      </dsp:nvSpPr>
      <dsp:spPr>
        <a:xfrm>
          <a:off x="2495548" y="2295"/>
          <a:ext cx="7200903" cy="779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 odwoławczy wydaje decyzję, w której:</a:t>
          </a:r>
        </a:p>
      </dsp:txBody>
      <dsp:txXfrm>
        <a:off x="2495548" y="2295"/>
        <a:ext cx="7200903" cy="779487"/>
      </dsp:txXfrm>
    </dsp:sp>
    <dsp:sp modelId="{A551A07B-FE0C-45D5-9413-E298C67660D1}">
      <dsp:nvSpPr>
        <dsp:cNvPr id="0" name=""/>
        <dsp:cNvSpPr/>
      </dsp:nvSpPr>
      <dsp:spPr>
        <a:xfrm>
          <a:off x="320918" y="1109167"/>
          <a:ext cx="1558974" cy="2035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/>
            <a:t>utrzymuje w mocy zaskarżoną decyzję</a:t>
          </a:r>
          <a:endParaRPr lang="pl-PL" sz="1200" kern="1200" dirty="0"/>
        </a:p>
      </dsp:txBody>
      <dsp:txXfrm>
        <a:off x="320918" y="1109167"/>
        <a:ext cx="1558974" cy="2035178"/>
      </dsp:txXfrm>
    </dsp:sp>
    <dsp:sp modelId="{CD42268F-FB1F-4046-BA4B-C4D3AE61561E}">
      <dsp:nvSpPr>
        <dsp:cNvPr id="0" name=""/>
        <dsp:cNvSpPr/>
      </dsp:nvSpPr>
      <dsp:spPr>
        <a:xfrm>
          <a:off x="2207278" y="1109167"/>
          <a:ext cx="1558974" cy="2035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/>
            <a:t>uchyla zaskarżoną decyzję w całości albo w części i w tym zakresie orzeka co do istoty sprawy albo uchylając tę decyzję - umarza postępowanie pierwszej instancji w całości albo w części, </a:t>
          </a:r>
        </a:p>
      </dsp:txBody>
      <dsp:txXfrm>
        <a:off x="2207278" y="1109167"/>
        <a:ext cx="1558974" cy="2035178"/>
      </dsp:txXfrm>
    </dsp:sp>
    <dsp:sp modelId="{9594F15F-7ED2-4246-8447-B78CC83ACF00}">
      <dsp:nvSpPr>
        <dsp:cNvPr id="0" name=""/>
        <dsp:cNvSpPr/>
      </dsp:nvSpPr>
      <dsp:spPr>
        <a:xfrm>
          <a:off x="4093637" y="1109167"/>
          <a:ext cx="1558974" cy="2035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/>
            <a:t>umarza postępowanie odwoławcze</a:t>
          </a:r>
        </a:p>
      </dsp:txBody>
      <dsp:txXfrm>
        <a:off x="4093637" y="1109167"/>
        <a:ext cx="1558974" cy="2035178"/>
      </dsp:txXfrm>
    </dsp:sp>
    <dsp:sp modelId="{C8397676-488A-43C9-B25B-9F378602885C}">
      <dsp:nvSpPr>
        <dsp:cNvPr id="0" name=""/>
        <dsp:cNvSpPr/>
      </dsp:nvSpPr>
      <dsp:spPr>
        <a:xfrm>
          <a:off x="5979996" y="1109167"/>
          <a:ext cx="2783003" cy="2035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uchyla zaskarżoną decyzję w całości </a:t>
          </a:r>
          <a:br>
            <a:rPr lang="pl-PL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przekazuję sprawę do ponownego rozpatrzenia organowi pierwszej instancji, gdy decyzja ta została wydana z naruszeniem przepisów postępowania, a konieczny </a:t>
          </a:r>
          <a:br>
            <a:rPr lang="pl-PL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wyjaśnienia zakres sprawy </a:t>
          </a:r>
          <a:br>
            <a:rPr lang="pl-PL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istotny wpływ na jej rozstrzygnięcie </a:t>
          </a:r>
        </a:p>
      </dsp:txBody>
      <dsp:txXfrm>
        <a:off x="5979996" y="1109167"/>
        <a:ext cx="2783003" cy="2035178"/>
      </dsp:txXfrm>
    </dsp:sp>
    <dsp:sp modelId="{7D577B59-8076-462E-8B4D-8BED27A640AA}">
      <dsp:nvSpPr>
        <dsp:cNvPr id="0" name=""/>
        <dsp:cNvSpPr/>
      </dsp:nvSpPr>
      <dsp:spPr>
        <a:xfrm>
          <a:off x="3786612" y="3471731"/>
          <a:ext cx="7169770" cy="779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/>
            <a:t>przekazując sprawę, organ ten powinien wskazać, jakie okoliczności należy wziąć pod uwagę przy ponownym rozpatrzeniu sprawy</a:t>
          </a:r>
          <a:endParaRPr lang="pl-PL" sz="12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6612" y="3471731"/>
        <a:ext cx="7169770" cy="779487"/>
      </dsp:txXfrm>
    </dsp:sp>
    <dsp:sp modelId="{E3D7162E-B8B0-46F0-B708-F02367A0E0AA}">
      <dsp:nvSpPr>
        <dsp:cNvPr id="0" name=""/>
        <dsp:cNvSpPr/>
      </dsp:nvSpPr>
      <dsp:spPr>
        <a:xfrm>
          <a:off x="3798811" y="4578603"/>
          <a:ext cx="7145373" cy="779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Jeżeli organ pierwszej instancji dokonał w zaskarżonej decyzji błędnej wykładni przepisów prawa, które mogą znaleźć zastosowanie w sprawie, organ odwoławczy określa także </a:t>
          </a:r>
          <a:br>
            <a:rPr lang="pl-PL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600" b="1" kern="1200" cap="all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wytyczne w zakresie wykładni tych przepisów</a:t>
          </a:r>
          <a:endParaRPr lang="pl-PL" sz="1200" b="1" i="0" kern="1200" cap="all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8811" y="4578603"/>
        <a:ext cx="7145373" cy="779487"/>
      </dsp:txXfrm>
    </dsp:sp>
    <dsp:sp modelId="{980FBF24-5870-4B84-997C-EA9518520D23}">
      <dsp:nvSpPr>
        <dsp:cNvPr id="0" name=""/>
        <dsp:cNvSpPr/>
      </dsp:nvSpPr>
      <dsp:spPr>
        <a:xfrm>
          <a:off x="3786612" y="5685475"/>
          <a:ext cx="7169770" cy="960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Ww. trybu </a:t>
          </a:r>
          <a:r>
            <a:rPr lang="pl-PL" sz="1200" b="1" kern="1200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stosuje się </a:t>
          </a:r>
          <a:r>
            <a:rPr lang="pl-PL" sz="1200" kern="1200" dirty="0"/>
            <a:t>w przypadkach, o których mowa </a:t>
          </a:r>
          <a:br>
            <a:rPr lang="pl-PL" sz="1200" kern="1200" dirty="0"/>
          </a:br>
          <a:r>
            <a:rPr lang="pl-PL" sz="1200" kern="1200" dirty="0"/>
            <a:t>w art. 136 § 2 lub 3 [</a:t>
          </a:r>
          <a:r>
            <a:rPr lang="pl-PL" sz="1200" i="1" kern="1200" dirty="0"/>
            <a:t>uzupełniające postępowanie dowodowe</a:t>
          </a:r>
          <a:r>
            <a:rPr lang="pl-PL" sz="1200" kern="1200" dirty="0"/>
            <a:t>]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Organ odwoławczy po przeprowadzeniu postępowania wyjaśniającego </a:t>
          </a:r>
          <a:br>
            <a:rPr lang="pl-PL" sz="1200" kern="1200" dirty="0"/>
          </a:br>
          <a:r>
            <a:rPr lang="pl-PL" sz="1200" kern="1200" dirty="0"/>
            <a:t>w zakresie niezbędnym do rozstrzygnięcia sprawy wydaje decyzję</a:t>
          </a:r>
          <a:endParaRPr lang="pl-PL" sz="1200" b="0" i="0" kern="1200" dirty="0"/>
        </a:p>
      </dsp:txBody>
      <dsp:txXfrm>
        <a:off x="3786612" y="5685475"/>
        <a:ext cx="7169770" cy="960679"/>
      </dsp:txXfrm>
    </dsp:sp>
    <dsp:sp modelId="{2FDB7282-D5C2-4670-BCB5-2A5509427EF0}">
      <dsp:nvSpPr>
        <dsp:cNvPr id="0" name=""/>
        <dsp:cNvSpPr/>
      </dsp:nvSpPr>
      <dsp:spPr>
        <a:xfrm>
          <a:off x="9090384" y="1109167"/>
          <a:ext cx="2780696" cy="2035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/>
            <a:t>Jeżeli przepisy przewidują wydanie decyzji na blankiecie urzędowym, </a:t>
          </a:r>
          <a:br>
            <a:rPr lang="pl-PL" sz="1200" b="0" i="0" kern="1200" dirty="0"/>
          </a:br>
          <a:r>
            <a:rPr lang="pl-PL" sz="1200" b="0" i="0" kern="1200" dirty="0"/>
            <a:t>w tym za pomocą środków komunikacji elektronicznej, a istnieją podstawy do zmiany zaskarżonej decyzji, organ odwoławczy uchyla decyzję i zobowiązuje organ pierwszej instancji do wydania decyzji </a:t>
          </a:r>
          <a:br>
            <a:rPr lang="pl-PL" sz="1200" b="0" i="0" kern="1200" dirty="0"/>
          </a:br>
          <a:r>
            <a:rPr lang="pl-PL" sz="1200" b="0" i="0" kern="1200" dirty="0"/>
            <a:t>o określonej treści</a:t>
          </a:r>
        </a:p>
      </dsp:txBody>
      <dsp:txXfrm>
        <a:off x="9090384" y="1109167"/>
        <a:ext cx="2780696" cy="203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D935A-9AE9-44DF-A5E1-90FE2744AF2A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A50E0-B447-4CC2-96BF-E854D03A31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8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1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0E4D3-453B-1077-CC0A-C7E3E31DC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C291D67-85D0-A17D-BF49-FE5F1CD3B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5472730-7E57-FC7C-BF63-A4E6055A0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FEF75A-CE1B-70B0-9C6D-780A29531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39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D1C0D-EDCE-82F4-0510-715EBD57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775EEFE-2FB3-5246-7AE0-6752082F1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6E315B7-BBB9-9FD6-7554-50E0EC084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24FF09-E7A1-43D3-C78B-3EED9C8A1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6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1F3D-371D-7390-29C2-5E7413FEC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34B84C9-F91A-69B1-95FC-477E11762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8536793-4169-08D0-4C1A-01BFBE28F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7A26E3-3BA1-D2E2-9A11-DE8FB4EC1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29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222E2-43C1-5C32-28FA-742F2F506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83D1112-C246-3C0D-18D6-10D832C46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98AACBD-7A6F-9096-CBA6-45487E25A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9BDEE5-6940-8C74-C665-F06A37CA1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87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35164-3B49-A8D2-5EA3-36EADA9FE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6054B4-2AB2-887E-8790-6D94763B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ED6E4DE-47A0-ECC2-AD43-074A0BA5D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C5E33B-079F-C0F3-A8B8-7CBB1DB04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70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9728A-954A-7E2A-FF48-C39D399DC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BE1B0CB-16A0-3537-682B-7017D93F3E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2D78331-140B-D652-F973-EFD11B493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8F3CD8-EE48-9A05-9E1C-CDE17638F7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876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4054A-3A24-ECE7-0881-400ACF807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9CB3B91-1455-9108-E705-25022C369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C2BAA53-C1AC-1372-23EE-10A1AED94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B829FF-8E9C-D467-AAB3-16090EC5A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06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544B3-0160-094C-0B58-8D7B431A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D427312-B96B-62A5-EF41-DE81FD826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1A71179-A99C-621E-692F-AD0341C4F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E0E307-CA45-98FF-26DA-84359497D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590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549A-6596-9474-062A-B59F11A2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F9F6230-1B61-5FB2-7793-90E61855B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9A5397D-E9EF-49CA-7EEA-6D724E541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00F02B-0870-00C6-57CE-17A84155A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452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4E025-1A76-120B-93B3-BFC83137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E80BACF-5D4A-59A9-0940-EC1E8C46B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B96CF40-4A1E-60B6-4F6C-10B648FE5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5D9075-46C2-4AB0-1740-CB4B1F301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65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7B114-BE69-01D3-C431-038233663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E6C1AB7-6994-7C1B-507B-4BFC8C369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A276A83-EDCA-5D41-1EAE-6CE2C7FA2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72E551-0402-49B5-CA48-F89A7F4AB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114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59D73-C0D2-09B1-6430-5267300DD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7080D20-E5AA-9F3F-B144-2C6EBFC08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110656D-43D2-D3D8-A7BF-BF036C4FB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1F529D-80B3-6BDE-6F35-11E519AA6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576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59D2-ABD7-50F1-4EE9-F2F3F9C9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B7096A-739B-7600-F23B-55A0B9690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E3CFCA7-B0B1-51A0-BE97-77CCE0CA0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86E4CF-E31B-9551-3592-34D711BE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728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84FF-0C71-0467-4D4C-8E7C7A1A0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CC2B36-C923-EFDB-9E2A-C210FC2C1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ED64EB2-E8AE-EEE1-5E10-980EAF9FA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31544C-A0D6-5EB4-704D-4AF050ED4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538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0D18-AA90-8F4D-F7CD-B295174F0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D716BC1-D582-3A73-9852-95CD02CC2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053F57A-C30F-35B6-2ACB-470384E09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268918-36BB-3030-C29E-17F85EE0E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552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366F-6835-1AE4-2D79-A13DFD4E8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1AE6031-5476-E936-1B49-7C41376B5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9B71AB-0BB9-858F-6B01-3E5FDD46E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152642-0269-6319-D769-F2ABFBBEC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514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AD25-6028-F149-98F7-7B666035D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40173C0-DFEE-DDD5-20D1-B546D6EC5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ED3A229-6B4F-4CBE-B000-2397F8FF2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B968B2-7507-7381-E0C9-A386716D6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169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FCB6-4B53-1439-B83E-C039426E4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165FC7C-799A-D599-2317-C84804D54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954A209-8B7B-6889-CA82-F81D5029B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0D6BDB-60FA-F6DF-9ECD-4D57C9B24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790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F490-ECF5-1269-D93F-AD7C96F1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8CEEB76-03E3-4FFB-3577-621A5F4BD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EF24C10-6FC8-5829-7EC5-BC7058A13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ED6A83-F371-00AA-3CEC-196A1C515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880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12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1518-0EC1-C97B-B4BD-B44DF8C7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EB2B217-1AC9-8839-B74B-0E4536CB9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AA9A0ED-45EE-BD6B-E6D1-EB11100E2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7D05C3-CC8D-9BD2-C65F-07B0ED44F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05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B736-7E8A-6C94-2869-A29ADB1CB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0C75F43-6973-AF5B-52FD-A4DC458DC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47DB6AF-64DA-FE6E-15B2-25BC84940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9F3294-059C-DCE1-FDD7-5AC0823CD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92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BCBEC-D43D-C27C-CC04-346D3F70D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AF99FBD-F435-052F-DDCA-0913EEFCF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699A2B1-BF78-D48A-2ACA-8DFF6AF56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15E767-A70A-7BB9-019F-EEBFDD623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27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A8CAF-4F2C-D87D-FDF4-9028DFD5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7F88792-2672-18DB-2E48-A4CBDC1D5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26DEF86-45A2-C5A7-419A-27C0FC2C0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383B14-B510-4CF9-41EC-470411372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77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3C65-C137-9272-6FCD-7981055F3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8A55E95-9FE2-48F8-D4E7-91D52EFFC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9FF0F1C-722B-C297-367F-0783B84B6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7061FB-DD2B-8C8A-B106-DF0DDED03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01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2322C-6694-8C32-43C3-11EB7CBF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EBBF57C-0EE8-E662-AD9D-CFAE7374D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B70A195-A114-E2C7-B5BB-C4F4A5E49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35024E-2D9C-FC1E-0A25-8F23618B0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01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46D9A-C42E-A0F0-D165-BE5D04191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0A4292D-B2C8-53DF-B0F0-863EB2F20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8C59EAD-BBE6-D3AD-0827-3201452DF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5676FB-BA24-7A79-E23F-F199A7538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077B3-2064-4CCB-B781-BD69B207E07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57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40E6C-1B91-4F1B-5E58-8F4046C71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68E4DD-09E2-6ABC-ECAC-CBD866F5F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893616-9841-FDF2-9831-0BA4C9D7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660ED9-2E10-0B2B-2962-E903E7E2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7663D2-B67E-12FA-5FBD-7BB80D7A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78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8AF8C-289C-BCAA-FBCF-22ABBAEE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46C96E2-98D8-11F8-A7C3-3BC908409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5716A7-1B6C-056F-91F6-F13AE0F9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760869-FDAD-8C6E-C8C6-94453DB5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DA9D0D-4C08-680B-0DBA-0D95FEC0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84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CF16ACE-0346-EBD6-25F0-36CEA25C9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FAA00D-891F-5D69-5F2B-A38FD45B6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DA587D-E4B8-7C9C-A14D-137C9DB4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C7A46C-7A94-5D2F-84F2-222C690D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981604-8ABF-899E-316E-1445692C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21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619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326BA-61BF-FD00-3990-C6A43A5C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58C18A-2999-B425-AD11-51437B8E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D59CA0-B7DE-6B9B-44AD-8BC87784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8A5E4A-BF8A-C444-ECF7-5EDD1EE9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46BD1E-0C24-DC2C-5A39-24833680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4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97E3D-D4A5-0C74-F333-31A2FE92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DD3C11-07F9-80EB-D7C5-EBD38E0DE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057922-10A2-54BB-8AB9-1A2C2938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E39385-8873-539D-C0AC-453BB680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055DBA-012A-C0B9-144C-A525EEE3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48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8C969-B6DC-4A45-B534-414FA98E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9E0915-9DD1-3469-EF70-D21AB9D14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436811-C380-F12A-E202-167ED9C22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1EC7A1-86CE-F288-44F2-78E451B8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1A5BBF-986B-8C37-18F1-C14B64AD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B94E26-8881-E93D-EEC4-F2D34653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7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17AB0-508A-7965-D7D5-6A84AC5D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39CA43-4F93-F528-836C-A07C8B98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162E19-EECB-6924-3CDB-797D70A23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733672-B006-56F1-8BE0-070EB2AA0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2D1A1C-2702-FDDD-6B4A-62CCC80EE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EC0BE29-66F1-A6E3-3AE5-5BBE8E31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5CDCD4-4247-A3C6-50AB-85968DFB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B9E882-E5CA-DE24-015E-9944BC85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87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02BE57-FC9A-7C35-B7C8-7437177F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86E2043-0FCF-45EF-491B-D6778A6D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594231C-F636-FB2F-D3F9-1404FF82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F03B69-CD74-8ECC-FAF4-63D32935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11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C2B6B20-48D1-5AB7-3E24-D00FC9FB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69B6C29-0453-076D-E1E8-B04C31E3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F0758C-EA43-6126-1EAA-1DB82B6F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04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46A24-E3E7-32C5-4801-B66A2359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E031F8-B3C4-1C4B-7E93-9E64D876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6BD303-49F2-FB58-27AB-893FF5738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B4CA05-06C7-DEB7-743B-8FA5648F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FC4386-6625-0364-09CB-903354BA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BA735B-C604-11AD-CC4C-C0252A5B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2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643C3E-E606-DB6E-7ECC-6B95E5DC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09D3BEB-BEA6-B0BF-5887-77233668F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03B1CC-4B25-33AD-F6E9-BE07F22A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CBF891-F684-2442-62F2-A36D1D1B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6780F1-DAD9-38C0-8CCE-893EE392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6814F5-DE53-9967-96AA-75982E37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99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F4D0116-E2E5-64D8-0D5D-28836F12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3E0DD7-2882-1BA1-1B0D-E0F0A08B6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1B0119-07E2-5BE6-A2B6-9D49512E0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6F30E4-FB78-44AC-AD6F-26C87A66BED4}" type="datetimeFigureOut">
              <a:rPr lang="pl-PL" smtClean="0"/>
              <a:t>19.05.2026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05E828-9E8A-D923-AF40-07662FFC6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449122-9A4D-C313-6872-BF318E661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CF106-6730-43D7-9666-315A3354B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745712"/>
            <a:ext cx="12191999" cy="1102519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Odwołania i skargi </a:t>
            </a:r>
            <a:br>
              <a:rPr lang="pl-PL" sz="48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48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odpadowym procesie inwestycyjnym</a:t>
            </a:r>
            <a:br>
              <a:rPr lang="pl-PL" sz="48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800" b="1" dirty="0">
              <a:solidFill>
                <a:srgbClr val="F86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748790" y="5066982"/>
            <a:ext cx="864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r.pr. JOANNA KOSTRZEWSKA</a:t>
            </a:r>
          </a:p>
          <a:p>
            <a:pPr algn="ctr"/>
            <a:r>
              <a:rPr lang="pl-PL" sz="28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MACIEJ KIEŁBUS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30675" y="383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Ziemski &amp; Partners Kancelaria Praw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iemski &amp; Partners Kancelaria Praw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1" name="Grupa 20"/>
          <p:cNvGrpSpPr/>
          <p:nvPr/>
        </p:nvGrpSpPr>
        <p:grpSpPr>
          <a:xfrm>
            <a:off x="390848" y="160337"/>
            <a:ext cx="11402282" cy="1074582"/>
            <a:chOff x="329946" y="365953"/>
            <a:chExt cx="11402282" cy="1074582"/>
          </a:xfrm>
        </p:grpSpPr>
        <p:grpSp>
          <p:nvGrpSpPr>
            <p:cNvPr id="10" name="Grupa 9"/>
            <p:cNvGrpSpPr/>
            <p:nvPr/>
          </p:nvGrpSpPr>
          <p:grpSpPr>
            <a:xfrm>
              <a:off x="329946" y="365953"/>
              <a:ext cx="8640960" cy="1074582"/>
              <a:chOff x="251520" y="116631"/>
              <a:chExt cx="8640960" cy="1074582"/>
            </a:xfrm>
          </p:grpSpPr>
          <p:pic>
            <p:nvPicPr>
              <p:cNvPr id="11" name="Picture 4" descr="PDS_logo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16631"/>
                <a:ext cx="2880320" cy="1074582"/>
              </a:xfrm>
              <a:prstGeom prst="rect">
                <a:avLst/>
              </a:prstGeom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48" b="13279"/>
              <a:stretch/>
            </p:blipFill>
            <p:spPr>
              <a:xfrm>
                <a:off x="6449734" y="241788"/>
                <a:ext cx="2442746" cy="800952"/>
              </a:xfrm>
              <a:prstGeom prst="rect">
                <a:avLst/>
              </a:prstGeom>
            </p:spPr>
          </p:pic>
          <p:pic>
            <p:nvPicPr>
              <p:cNvPr id="13" name="Picture 2" descr="papier firmowy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08" t="3647" r="23601" b="88870"/>
              <a:stretch/>
            </p:blipFill>
            <p:spPr bwMode="auto">
              <a:xfrm>
                <a:off x="3624875" y="253179"/>
                <a:ext cx="1883229" cy="80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Obraz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3" t="29946" r="17452" b="30069"/>
            <a:stretch/>
          </p:blipFill>
          <p:spPr>
            <a:xfrm>
              <a:off x="9912536" y="502501"/>
              <a:ext cx="1819692" cy="765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50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C1FE-F2DE-36B7-2323-A5570068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637698EF-4271-5220-863E-B9813985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14F9A24C-AA10-FC33-632C-0A0BFEC27A4C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ODWOŁANIA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37F700-7E22-40A3-0D19-6D63D8CDF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09060F39-E33C-FBB0-16F9-3831171CCB46}"/>
              </a:ext>
            </a:extLst>
          </p:cNvPr>
          <p:cNvSpPr txBox="1">
            <a:spLocks/>
          </p:cNvSpPr>
          <p:nvPr/>
        </p:nvSpPr>
        <p:spPr>
          <a:xfrm>
            <a:off x="331470" y="2597067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Organ odwoławczy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przeprowadzić na żądanie strony lub z urzędu dodatkowe postępowanie w celu uzupełnienia dowodów i materiałów w sprawie albo zlecić przeprowadzenie tego postępowania organowi, który wydał decyzję.</a:t>
            </a:r>
          </a:p>
        </p:txBody>
      </p:sp>
    </p:spTree>
    <p:extLst>
      <p:ext uri="{BB962C8B-B14F-4D97-AF65-F5344CB8AC3E}">
        <p14:creationId xmlns:p14="http://schemas.microsoft.com/office/powerpoint/2010/main" val="34943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CC40-E522-1022-4C05-5CF8259BA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64A09892-DF24-41B4-A898-3CFF68B5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D864DFE-61A3-A089-471B-08EDC00D629F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ODWOŁANIA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95467C-DAC2-7152-2704-D349BB6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F994C0CC-30E9-72DB-A025-976F277AF48D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decyzja została wydana z naruszeniem przepisów postępowania, a konieczny do wyjaśnienia zakres sprawy ma istotny wpływ na jej rozstrzygnięcie,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zgodny wniosek wszystkich stron zawarty w odwołaniu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organ odwoławczy przeprowadza postępowanie wyjaśniające w zakresie niezbędnym do rozstrzygnięcia sprawy. Jeżeli przyczyni się to do przyspieszenia postępowania, organ odwoławczy może zlecić przeprowadzenie określonych czynności postępowania wyjaśniającego organowi, który wydał decyzję.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Powyższe stosuje się także w przypadku, gdy jedna ze stron zawarła w odwołaniu wniosek o przeprowadzenie przez organ odwoławczy postępowania wyjaśniającego w zakresie niezbędnym do rozstrzygnięcia sprawy, a pozostałe strony wyraziły na to zgodę w terminie czternastu dni od dnia doręczenia im zawiadomienia o wniesieniu odwołania, zawierającego wniosek o przeprowadzenie przez organ odwoławczy postępowania wyjaśniającego w zakresie niezbędnym do rozstrzygnięcia sprawy.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Powyższych reguł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 stosuje się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jeżeli przeprowadzenie przez organ odwoławczy postępowania wyjaśniającego w zakresie niezbędnym do rozstrzygnięcia sprawy byłoby nadmiernie utrudnione.</a:t>
            </a:r>
          </a:p>
        </p:txBody>
      </p:sp>
    </p:spTree>
    <p:extLst>
      <p:ext uri="{BB962C8B-B14F-4D97-AF65-F5344CB8AC3E}">
        <p14:creationId xmlns:p14="http://schemas.microsoft.com/office/powerpoint/2010/main" val="3977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95250"/>
          <a:ext cx="12192000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74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AD7F8-5241-D081-A12F-1D431BA5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7FF285B3-F242-5ED1-6103-95476628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8D331D1-6A80-031E-499B-8FC233E04CB9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ODWOŁANIA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B03830-FC04-0CE6-AA77-944671DCE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7D8790BC-6DC2-8091-770F-F63036BA23F2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przypadkach, o których mowa w art. 138 § 2 i 2a, przy ponownym rozpatrzeniu sprawy organ pierwszej instancji jest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obowiązany wziąć pod uwagę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okoliczności wskazane przez organ odwoławczy oraz jest związany wytycznymi tego organu określonymi w decyzji uchylającej zaskarżoną decyzję w całości i przekazującej sprawę do ponownego rozpatrzenia, chyba że przy ponownym rozpatrzeniu sprawy przepisy prawa, na podstawie których organ pierwszej instancji rozstrzygnął sprawę, uległy zmianie.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Organ odwoławczy przy rozpatrywaniu odwołania wniesionego od decyzji organu pierwszej instancji wydanej po ponownym rozpatrzeniu sprawy, w przypadku stwierdzenia naruszenia obowiązku, o którym mowa w § 1, przez organ pierwszej instancji polegającego na odstąpieniu od: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1) wskazanych przez organ odwoławczy okoliczności, które należy wziąć pod uwagę przy ponownym rozpatrzeniu sprawy, o których mowa w art. 138 § 2 zdanie drugie, lub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2)określonych przez organ odwoławczy wytycznych w zakresie wykładni przepisów prawa, które mogą znaleźć zastosowanie w sprawie, o których mowa w art. 138 § 2a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może zarządzić wyjaśnienie przez organ pierwszej instancji przyczyn naruszenia tego obowiązku, a w razie potrzeby - także podjęcie środków zapobiegających naruszeniu tego obowiązku w przyszłości.</a:t>
            </a:r>
          </a:p>
        </p:txBody>
      </p:sp>
    </p:spTree>
    <p:extLst>
      <p:ext uri="{BB962C8B-B14F-4D97-AF65-F5344CB8AC3E}">
        <p14:creationId xmlns:p14="http://schemas.microsoft.com/office/powerpoint/2010/main" val="23259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126D3-01E0-AFE7-7608-4C77178FB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0C3F411B-FC31-0D53-31BF-534880CD1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18ECF15C-B41F-86B7-24AB-59A30914CF06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SPRZECIW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EABD99-E4FB-32EC-4A04-87EA50DE3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0DF012C-6869-A52E-9447-158FA0A98E67}"/>
              </a:ext>
            </a:extLst>
          </p:cNvPr>
          <p:cNvSpPr txBox="1"/>
          <p:nvPr/>
        </p:nvSpPr>
        <p:spPr>
          <a:xfrm>
            <a:off x="354330" y="1245870"/>
            <a:ext cx="114844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 decyzji, o której mowa w art. 138 § 2 KPA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[DECYZJA KASATORYJNA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skarga nie przysługuje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jednakże strona niezadowolona z treści decyzji może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wnieść od niej sprzeciw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Sprzeciw od decyzji wnosi się w terminie czternastu dni od dnia doręczenia skarżącemu decyzji.</a:t>
            </a:r>
          </a:p>
          <a:p>
            <a:pPr algn="just"/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 przekazuje sprzeciw od decyzji sądowi wraz z kompletnymi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uporządkowanymi aktami sprawy w terminie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czternastu dni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od dnia jego otrzymania. </a:t>
            </a:r>
          </a:p>
          <a:p>
            <a:pPr algn="just"/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Sąd rozpoznaje sprzeciw od decyzji na posiedzeniu niejawnym w terminie trzydziestu dni od dnia wpływu sprzeciwu od decyzji (Sąd, rozpoznając sprzeciw od decyzji, może przekazać sprawę do rozpoznania na rozprawie).</a:t>
            </a:r>
          </a:p>
          <a:p>
            <a:pPr algn="just"/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Rozpoznając sprzeciw od decyzji, sąd ocenia jedynie istnienie przesłanek do wydania decyzji, o której mowa w art. 138 § 2 ustawy z dnia 14 czerwca 1960 r. - Kodeks postępowania administracyjnego.</a:t>
            </a: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6F77F-D266-DF6B-9E44-9B800B0F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64BCBF4B-EBFD-D625-2217-03861DFC8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A8BDA327-5151-1D01-7D93-80097481B5B0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SPRZECIW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E26850-7973-D765-11EC-8B4BF2B4C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2D8AF03-9C3C-9783-B298-1C5CDEB5439A}"/>
              </a:ext>
            </a:extLst>
          </p:cNvPr>
          <p:cNvSpPr/>
          <p:nvPr/>
        </p:nvSpPr>
        <p:spPr>
          <a:xfrm>
            <a:off x="331470" y="1383030"/>
            <a:ext cx="116689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Sąd, uwzględniając sprzeciw od decyzji,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uchyla decyzję w całości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jeżeli stwierdzi naruszenie art. 138 § 2 KPA. Sąd może ponadto orzec z urzędu albo na wniosek strony o wymierzeniu organowi grzywny w wysokości określonej w art. 154 § 6.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przypadku nieuwzględnienia sprzeciwu od decyzji sąd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oddala sprzeciw.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 wyroku uwzględniającego sprzeciw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 przysługuje środek odwoławczy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z tym że na zawarte w wyroku postanowienie w przedmiocie grzywny przysługuje zażalenie.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Naczelny Sąd Administracyjny rozpoznaje skargę kasacyjną od wyroku wojewódzkiego sądu administracyjnego oddalającego sprzeciw od decyzji w terminie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trzydziestu dni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od dnia wpływu.</a:t>
            </a:r>
          </a:p>
          <a:p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933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24942-1E6A-06D0-775C-54CD4A3F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47B317CB-B540-08DD-86A1-43B663028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3E6FC62-C746-FB7D-8BA7-14B22FF73339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SPRZECIW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ECC108-C60F-D25C-311D-791F2A197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B78C241-8912-0FD3-CEFB-6FF6394EE7FC}"/>
              </a:ext>
            </a:extLst>
          </p:cNvPr>
          <p:cNvSpPr/>
          <p:nvPr/>
        </p:nvSpPr>
        <p:spPr>
          <a:xfrm>
            <a:off x="331470" y="1383030"/>
            <a:ext cx="116689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 Od postanowienia, do którego odpowiednie zastosowanie ma przepis art. 138 § 2 ustawy z dnia 14 czerwca 1960 r. - Kodeks postępowania administracyjnego, skarga nie przysługuje, jednakże strona niezadowolona z treści postanowienia może wnieść od niego sprzeciw, zwany dalej "sprzeciwem od postanowienia". Przepisy art. 64b-64e stosuje się odpowiednio.</a:t>
            </a:r>
          </a:p>
          <a:p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256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A57FD-0A27-6F1D-04DF-3A9498312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6F67DCA0-8655-E340-5AF4-AB98BBF7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232F85A-BA39-A592-1F4D-CACF4848E653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18294F-2844-4E03-9737-2DF8978A5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0BA9429-BF38-1CF9-79C5-25CF2622CB04}"/>
              </a:ext>
            </a:extLst>
          </p:cNvPr>
          <p:cNvSpPr/>
          <p:nvPr/>
        </p:nvSpPr>
        <p:spPr>
          <a:xfrm>
            <a:off x="331470" y="1383030"/>
            <a:ext cx="1166894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Uprawnionym do wniesienia skargi jest każdy, kto ma </a:t>
            </a:r>
            <a:b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interes prawny, </a:t>
            </a:r>
          </a:p>
          <a:p>
            <a:pPr algn="just"/>
            <a:endParaRPr lang="pl-PL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prokurator, Rzecznik Praw Obywatelskich, Rzecznik Praw Dziecka oraz </a:t>
            </a:r>
          </a:p>
          <a:p>
            <a:pPr algn="just"/>
            <a:endParaRPr lang="pl-PL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społeczna w zakresie jej statutowej działalności, w sprawach dotyczących interesów prawnych innych osób, jeżeli brała udział </a:t>
            </a:r>
            <a:b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postępowaniu administracyjnym.</a:t>
            </a:r>
          </a:p>
          <a:p>
            <a:pPr algn="just"/>
            <a:endParaRPr lang="pl-PL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Skargi nie może wnieść organ I instancji, ani jednostka samorządu terytorialnego, na której rzecz działa.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450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ABD71-BE70-C6EA-64F5-DEFFAB1A6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A142EAA3-1CBA-B977-2793-8B39F17A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EC34038-A0EA-5EFE-78A8-BE0F0737C96C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32AB1F-3A8F-31C1-D1E0-F5D835930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9B233EE-F1B5-2E13-B43C-BCA2B1AB159C}"/>
              </a:ext>
            </a:extLst>
          </p:cNvPr>
          <p:cNvSpPr/>
          <p:nvPr/>
        </p:nvSpPr>
        <p:spPr>
          <a:xfrm>
            <a:off x="331470" y="1383030"/>
            <a:ext cx="1166894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Skarga powinna czynić zadość wymaganiom pisma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postępowaniu sądowym, a ponadto zawierać: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wskazanie zaskarżonej decyzji, postanowienia, innego aktu lub czynności;</a:t>
            </a:r>
          </a:p>
          <a:p>
            <a:pPr marL="457200" indent="-457200">
              <a:buAutoNum type="arabicParenR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oznaczenie organu, którego działania, bezczynności lub przewlekłego prowadzenia postępowania skarga dotyczy;</a:t>
            </a:r>
          </a:p>
          <a:p>
            <a:pPr marL="457200" indent="-457200">
              <a:buAutoNum type="arabicParenR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określenie naruszenia prawa lub interesu prawnego.</a:t>
            </a:r>
          </a:p>
          <a:p>
            <a:pPr marL="457200" indent="-457200">
              <a:buAutoNum type="arabicParenR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Skarga nie musi zawierać zarzutów ani ich uzasadnienia.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44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0DB50-133E-C39B-8CBE-B8A874EC5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4C893775-5BAF-1DF8-120D-0D457FD2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056C04F-6BB0-DDFF-FD90-10D1DDB6FE35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A777CC-CD16-17AA-64C6-91AA51D6D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7C8FED0-B77E-9DB3-152D-E80C7E4E240B}"/>
              </a:ext>
            </a:extLst>
          </p:cNvPr>
          <p:cNvSpPr/>
          <p:nvPr/>
        </p:nvSpPr>
        <p:spPr>
          <a:xfrm>
            <a:off x="331470" y="1383030"/>
            <a:ext cx="1166894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Organ, którego działanie, bezczynność lub przewlekłe prowadzenie postępowania zaskarżono,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zakresie swojej właściwości uwzględnić skargę w całości w terminie trzydziestu dni od dnia jej otrzymania. </a:t>
            </a:r>
          </a:p>
          <a:p>
            <a:pPr algn="just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przypadku skargi na decyzję, uwzględniając skargę w całości, organ uchyla zaskarżoną decyzję i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wydaje nową decyzję. </a:t>
            </a:r>
          </a:p>
          <a:p>
            <a:pPr algn="just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Uwzględniając skargę, organ stwierdza jednocześnie, czy działanie, bezczynność lub przewlekłe prowadzenie postępowania miały miejsce bez podstawy prawnej albo z rażącym naruszeniem prawa. Przepis § 2 stosuje się odpowiednio.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226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0242-081C-9FBF-B2E1-62DBA528A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8B4B856C-67D2-0821-F90B-89F773D8E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1D7372B-658B-A4F4-A003-15255BA6FBF2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MY ???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CFBC45-DBB5-1A6E-9B0F-09BF84AE0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4D7745-3E92-9B44-2908-FE188F4AD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339303"/>
              </p:ext>
            </p:extLst>
          </p:nvPr>
        </p:nvGraphicFramePr>
        <p:xfrm>
          <a:off x="320040" y="1188721"/>
          <a:ext cx="11518740" cy="542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82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19F1E-487C-4417-7E29-1A35E7E2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7B6D26DD-7937-03E9-ADAC-A07E54BD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00942C6-B4CF-EA1B-1A57-F3AF24FCE1A2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92CA8A-15AD-E8F2-58B2-163E115E2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B30F085-5323-DF45-F29E-2862A281F91C}"/>
              </a:ext>
            </a:extLst>
          </p:cNvPr>
          <p:cNvSpPr/>
          <p:nvPr/>
        </p:nvSpPr>
        <p:spPr>
          <a:xfrm>
            <a:off x="331470" y="1383030"/>
            <a:ext cx="1166894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Wniesienie skargi nie wstrzymuje wykonania aktu lub czynności.</a:t>
            </a:r>
          </a:p>
          <a:p>
            <a:pPr algn="just"/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razie wniesienia skargi na decyzję lub postanowienie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który wydał decyzję lub postanowienie,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 wstrzymać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 urzędu lub na wniosek skarżącego, ich wykonanie w całości lub w części, chyba że zachodzą przesłanki, od których w postępowaniu administracyjnym uzależnione jest nadanie decyzji lub postanowieniu rygoru natychmiastowej wykonalności albo, gdy ustawa szczególna wyłącza wstrzymanie ich wykonania;</a:t>
            </a:r>
          </a:p>
          <a:p>
            <a:pPr algn="just"/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przekazaniu sądowi skargi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sąd może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wniosek skarżącego wydać postanowienie o wstrzymaniu wykonania w całości lub w części decyzji lub postanowienia, jeżeli zachodzi niebezpieczeństwo wyrządzenia znacznej szkody lub spowodowania trudnych do odwrócenia skutków, (…), chyba że ustawa szczególna wyłącza wstrzymanie ich wykonania. </a:t>
            </a:r>
          </a:p>
          <a:p>
            <a:pPr algn="just"/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 wstrzymania wykonania aktu lub czynności przez organ nie pozbawia skarżącego złożenia wniosku do sądu. Dotyczy to także aktów wydanych lub podjętych we wszystkich postępowaniach prowadzonych w granicach tej samej sprawy.</a:t>
            </a:r>
          </a:p>
          <a:p>
            <a:pPr algn="just"/>
            <a:endParaRPr lang="pl-PL" sz="2800" dirty="0">
              <a:solidFill>
                <a:srgbClr val="333333"/>
              </a:solidFill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745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F977-A5D0-2645-9C8A-DB819CCDD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047E86C2-BA47-F7CB-A83B-AF4921524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47DE394-696B-FC99-C553-B7F7B63BAE36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A685FC-4E98-8662-8C6F-374371964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C99E9A9-986C-BD2E-ACF4-C4B8994A40D3}"/>
              </a:ext>
            </a:extLst>
          </p:cNvPr>
          <p:cNvSpPr/>
          <p:nvPr/>
        </p:nvSpPr>
        <p:spPr>
          <a:xfrm>
            <a:off x="331470" y="1383030"/>
            <a:ext cx="1166894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Sąd rozstrzyga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granicach danej sprawy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 będąc jednak związany 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zarzutami i wnioskami skargi oraz powołaną podstawą prawną (…)</a:t>
            </a:r>
          </a:p>
          <a:p>
            <a:pPr algn="just"/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Sąd nie może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wydać orzeczenia na niekorzyść skarżącego, chyba że stwierdzi naruszenie prawa skutkujące stwierdzeniem nieważności zaskarżonego aktu lub czynności.</a:t>
            </a:r>
          </a:p>
          <a:p>
            <a:pPr algn="just"/>
            <a:endParaRPr lang="pl-PL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Sąd stosuje przewidziane ustawą środki w celu usunięcia naruszenia prawa w stosunku do aktów lub czynności wydanych lub podjętych we wszystkich postępowaniach prowadzonych w granicach sprawy, której dotyczy skarga, jeżeli jest to niezbędne dla końcowego jej załatwienia.</a:t>
            </a:r>
            <a:endParaRPr lang="pl-PL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506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3AF84-0B83-3DDF-1982-74C63CB1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DC814108-C786-259C-9FAB-3E7FBDD9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FED96B9-4538-349B-3819-CCE06F8DD71D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7B5EB4-210C-4304-63F0-7CDDB8CE7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43F24FC-FE51-3A7E-9763-71471CEAA6BA}"/>
              </a:ext>
            </a:extLst>
          </p:cNvPr>
          <p:cNvSpPr/>
          <p:nvPr/>
        </p:nvSpPr>
        <p:spPr>
          <a:xfrm>
            <a:off x="331470" y="1383030"/>
            <a:ext cx="1166894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Sąd uwzględniając skargę na decyzję lub postanowienie:</a:t>
            </a:r>
          </a:p>
          <a:p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uchyla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decyzję lub postanowienie w całości albo w części, jeżeli stwierdzi:</a:t>
            </a:r>
          </a:p>
          <a:p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naruszenie prawa materialnego, które miało wpływ na wynik sprawy,</a:t>
            </a:r>
          </a:p>
          <a:p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naruszenie prawa dające podstawę do wznowienia postępowania administracyjnego,</a:t>
            </a:r>
          </a:p>
          <a:p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inne naruszenie przepisów postępowania, jeżeli mogło ono mieć istotny wpływ na wynik sprawy;</a:t>
            </a:r>
          </a:p>
          <a:p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stwierdza nieważność 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decyzji lub postanowienia w całości lub w części, jeżeli zachodzą przyczyny określone w art. 156 Kodeksu postępowania administracyjnego lub w innych przepisach;</a:t>
            </a:r>
          </a:p>
          <a:p>
            <a:pPr algn="just"/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stwierdza wydanie decyzji lub postanowienia z naruszeniem prawa</a:t>
            </a: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jeżeli zachodzą przyczyny określone w Kodeksie postępowania administracyjnego </a:t>
            </a:r>
            <a:b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w innych przepisach.</a:t>
            </a:r>
          </a:p>
          <a:p>
            <a:pPr algn="just"/>
            <a:endParaRPr lang="pl-PL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razie uwzględnienia skargi na akt lub czynność, nie wywołują one skutków prawnych do chwili uprawomocnienia się wyroku, chyba że sąd postanowi inaczej.</a:t>
            </a:r>
          </a:p>
          <a:p>
            <a:pPr algn="just"/>
            <a:endParaRPr lang="pl-PL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422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8399B-9CCA-AFDE-147E-0DB62169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6882C3E9-63D0-5517-CA68-2BC06BBF2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D0F83574-2702-5828-6BF9-35FD5B568CC2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4C508E-3CB4-E96C-CA8A-3F057E60A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0231DCF-B728-AF6F-36A4-7AFB8F501868}"/>
              </a:ext>
            </a:extLst>
          </p:cNvPr>
          <p:cNvSpPr/>
          <p:nvPr/>
        </p:nvSpPr>
        <p:spPr>
          <a:xfrm>
            <a:off x="331470" y="1915465"/>
            <a:ext cx="116689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Ocena prawna i wskazania co do dalszego postępowania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wyrażone w orzeczeniu sądu 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wiążą w sprawie organy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których działanie, bezczynność lub przewlekłe prowadzenie postępowania było przedmiotem zaskarżenia, a także sądy, 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chyba że przepisy prawa uległy zmianie.</a:t>
            </a:r>
          </a:p>
          <a:p>
            <a:pPr algn="just"/>
            <a:endParaRPr lang="pl-PL" sz="2800" dirty="0">
              <a:solidFill>
                <a:srgbClr val="333333"/>
              </a:solidFill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15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8194-AFD2-1E7B-B9F1-5E9AB0CE5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2CFB9FD3-5CDA-9BDB-2460-144D1C9F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14CA6DA-7C84-E200-C204-817A1DD72407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 KASACYJNA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0A0210-1DAB-2995-D0A1-48BF734A4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5DB07A1-9F3E-2983-E042-5FD3373AB109}"/>
              </a:ext>
            </a:extLst>
          </p:cNvPr>
          <p:cNvSpPr/>
          <p:nvPr/>
        </p:nvSpPr>
        <p:spPr>
          <a:xfrm>
            <a:off x="331470" y="1383030"/>
            <a:ext cx="116689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Skargę kasacyjną może wnieść strona, prokurator, Rzecznik Praw Obywatelskich, Rzecznik Małych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Średnich Przedsiębiorców lub Rzecznik Praw Dziecka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 doręczeniu im odpisu orzeczenia z uzasadnieniem.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Skargę kasacyjną można oprzeć na następujących podstawach: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naruszeniu prawa materialnego przez błędną jego wykładnię lub niewłaściwe zastosowanie;</a:t>
            </a:r>
          </a:p>
          <a:p>
            <a:pPr marL="457200" indent="-457200" algn="just">
              <a:buAutoNum type="arabicParenR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naruszeniu przepisów postępowania, jeżeli uchybienie to mogło mieć istotny wpływ na wynik sprawy.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90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BE62-4330-08C3-106B-840CE2A00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4C2D36D3-A214-B15F-4EC4-B20ED18E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0FCE6D1E-2E88-EF82-F53F-961205FB0840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 KASACYJNA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1B4AD5-7E29-B234-DFDB-907129482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95E3263-6445-699B-3823-864323587EEA}"/>
              </a:ext>
            </a:extLst>
          </p:cNvPr>
          <p:cNvSpPr/>
          <p:nvPr/>
        </p:nvSpPr>
        <p:spPr>
          <a:xfrm>
            <a:off x="331470" y="1383030"/>
            <a:ext cx="116689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Skarga kasacyjna powinna zawierać: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oznaczenie zaskarżonego orzeczenia ze wskazaniem czy jest ono zaskarżone w całości, czy w części;</a:t>
            </a:r>
          </a:p>
          <a:p>
            <a:pPr marL="457200" indent="-457200">
              <a:buAutoNum type="arabicParenR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przytoczenie podstaw kasacyjnych i ich uzasadnienie;</a:t>
            </a:r>
          </a:p>
          <a:p>
            <a:pPr marL="457200" indent="-457200">
              <a:buFont typeface="+mj-lt"/>
              <a:buAutoNum type="arabicParenR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wniosek o uchylenie lub zmianę orzeczenia z oznaczeniem zakresu żądanego uchylenia lub zmiany.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196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10226-3DD3-1967-9828-6740520A3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9007431C-21C5-C14E-49EC-3E2EFC934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44B13ED-D401-79C0-F936-863AD730129D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 KASACYJNA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3D50A3-5DC1-772B-3174-E2AC6DE34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02D0378-4B6A-99CB-88E7-D326B600BDAE}"/>
              </a:ext>
            </a:extLst>
          </p:cNvPr>
          <p:cNvSpPr/>
          <p:nvPr/>
        </p:nvSpPr>
        <p:spPr>
          <a:xfrm>
            <a:off x="331470" y="2366878"/>
            <a:ext cx="11668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Naczelny Sąd Administracyjny rozpoznaje sprawę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 granicach skargi kasacyjnej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bierze jednak z urzędu pod rozwagę nieważność postępowania. 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Strony mogą przytaczać nowe uzasadnienie podstaw kasacyjnych.</a:t>
            </a:r>
            <a:endParaRPr lang="pl-PL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437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B44-4740-E12C-0327-46EC3FC6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16D88E86-DB1D-9E06-E0A8-8FE44261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4C6F98F-6274-D34C-97F0-E304D391AAF2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SKARGA KASACYJNA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03B332-D903-2E97-2839-FFCC2C905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8380C47-0EBB-7ACA-3E59-C087DF6D3955}"/>
              </a:ext>
            </a:extLst>
          </p:cNvPr>
          <p:cNvSpPr/>
          <p:nvPr/>
        </p:nvSpPr>
        <p:spPr>
          <a:xfrm>
            <a:off x="331470" y="1383030"/>
            <a:ext cx="116689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Naczelny Sąd Administracyjny w razie uwzględnienia skargi kasacyjnej uchyla zaskarżone orzeczenie w całości lub w części i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przekazuje sprawę do ponownego rozpoznania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sądowi, który wydał orzeczenie, a gdyby sąd ten nie mógł rozpoznać jej w innym składzie innemu sądowi.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Naczelny Sąd Administracyjny w razie uwzględnienia skargi kasacyjnej, uchylając zaskarżone orzeczenie,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rozpoznaje skargę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jeżeli uzna, że istota sprawy jest dostatecznie wyjaśniona.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162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9765D-8DA4-671B-E226-E8AAA809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9DF09232-3084-3DF4-81D6-CE46E421A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E55CC11-F5A4-B28E-7C6B-E91C295E9CCC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6C67C7-E92C-CF04-8EB6-BF8D4B02E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E2083BF-E6D9-C22A-FCE6-EC5A1FCCB4D8}"/>
              </a:ext>
            </a:extLst>
          </p:cNvPr>
          <p:cNvSpPr/>
          <p:nvPr/>
        </p:nvSpPr>
        <p:spPr>
          <a:xfrm>
            <a:off x="331470" y="2282093"/>
            <a:ext cx="11668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KPA – ZWŁASZCZA ZASADY OGÓLNE - TO PODSTAWA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NIEZBĘDNA ZGODNOŚĆ MERYTORYCZNA I FORMALNA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NIEKIEDY NIEZBĘDNE JEST WSPARCIE Z ZEWNĄTRZ</a:t>
            </a:r>
          </a:p>
        </p:txBody>
      </p:sp>
    </p:spTree>
    <p:extLst>
      <p:ext uri="{BB962C8B-B14F-4D97-AF65-F5344CB8AC3E}">
        <p14:creationId xmlns:p14="http://schemas.microsoft.com/office/powerpoint/2010/main" val="7072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87" y="1497393"/>
            <a:ext cx="6023171" cy="517207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484881" y="2083324"/>
            <a:ext cx="4425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www.prawodlasamorzadu.pl</a:t>
            </a:r>
          </a:p>
          <a:p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https://www.facebook.com/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PrawoDlaSamorzadu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https://www.linkedin.com/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showcase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/prawo-dla-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samorzadu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58" y="4170578"/>
            <a:ext cx="914450" cy="9144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58" y="2979032"/>
            <a:ext cx="890833" cy="89481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481" r="17744" b="25258"/>
          <a:stretch/>
        </p:blipFill>
        <p:spPr>
          <a:xfrm>
            <a:off x="6366258" y="1833585"/>
            <a:ext cx="1094865" cy="104892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2" y="274198"/>
            <a:ext cx="1629718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5174-10B2-E8B0-7143-C643A607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DA51CC72-7BD9-820E-828B-536F7D68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727B9F0-CBBB-D1A5-6C6F-AC11492FF7BC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MY ???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063FAF-18CE-9642-14B3-CD1D7FF07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D176189-5E81-1FA0-7CB3-3CA83BB89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4" y="1339521"/>
            <a:ext cx="97536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7484881" y="2083324"/>
            <a:ext cx="442578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www.ziemskidoradztwo.pl</a:t>
            </a:r>
          </a:p>
          <a:p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https://www.facebook.com/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ZiemskiDoradztwo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https://www.linkedin.com/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/ziemski-doradztwo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481" r="17744" b="25258"/>
          <a:stretch/>
        </p:blipFill>
        <p:spPr>
          <a:xfrm>
            <a:off x="6366258" y="1833585"/>
            <a:ext cx="1094865" cy="104892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58" y="4165702"/>
            <a:ext cx="914450" cy="91445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58" y="2974156"/>
            <a:ext cx="890833" cy="89481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9" y="2288668"/>
            <a:ext cx="5936791" cy="335311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2" y="274198"/>
            <a:ext cx="1629718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5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19536" y="3842172"/>
            <a:ext cx="8496944" cy="30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F86725"/>
                </a:solidFill>
                <a:latin typeface="Tahoma" pitchFamily="34" charset="0"/>
              </a:rPr>
              <a:t>JOANNA KOSTRZEWSKA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F86725"/>
                </a:solidFill>
                <a:latin typeface="Tahoma" pitchFamily="34" charset="0"/>
              </a:rPr>
              <a:t>MACIEJ KIEŁBUS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Tahoma" pitchFamily="34" charset="0"/>
              </a:rPr>
              <a:t>ZIEMSKI&amp;PARTNERS KANCELARIA PRAWNA</a:t>
            </a:r>
            <a:br>
              <a:rPr lang="pl-PL" b="1" dirty="0">
                <a:latin typeface="Tahoma" pitchFamily="34" charset="0"/>
              </a:rPr>
            </a:br>
            <a:r>
              <a:rPr lang="pl-PL" b="1" dirty="0">
                <a:latin typeface="Tahoma" pitchFamily="34" charset="0"/>
              </a:rPr>
              <a:t>KOSTRZEWSKA, KOŁODZIEJCZAK I WSPÓLNICY SP. K.</a:t>
            </a:r>
            <a:endParaRPr lang="pl-PL" dirty="0"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dirty="0">
                <a:latin typeface="Tahoma" pitchFamily="34" charset="0"/>
              </a:rPr>
              <a:t>ul. Strusia 10, 60-711 Poznań</a:t>
            </a:r>
            <a:endParaRPr lang="en-US" sz="1400" dirty="0"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Tahoma" pitchFamily="34" charset="0"/>
              </a:rPr>
              <a:t>tel. (48) 061 866 26 28, fax (48) 061 865 82 56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Tahoma" pitchFamily="34" charset="0"/>
              </a:rPr>
              <a:t>e-mail: </a:t>
            </a:r>
            <a:r>
              <a:rPr lang="pl-PL" sz="1400" dirty="0">
                <a:latin typeface="Tahoma" pitchFamily="34" charset="0"/>
              </a:rPr>
              <a:t>ziemski</a:t>
            </a:r>
            <a:r>
              <a:rPr lang="en-US" sz="1400" dirty="0">
                <a:latin typeface="Tahoma" pitchFamily="34" charset="0"/>
              </a:rPr>
              <a:t>@ziemski.com.pl</a:t>
            </a:r>
            <a:br>
              <a:rPr lang="pl-PL" sz="1400" dirty="0">
                <a:latin typeface="Tahoma" pitchFamily="34" charset="0"/>
              </a:rPr>
            </a:br>
            <a:r>
              <a:rPr lang="en-US" sz="1400" dirty="0">
                <a:latin typeface="Tahoma" pitchFamily="34" charset="0"/>
              </a:rPr>
              <a:t>www.ziemski.com.pl</a:t>
            </a:r>
            <a:endParaRPr lang="pl-PL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0130" y="2334360"/>
            <a:ext cx="10046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F86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DZIĘKUJEMY ZA UWAGĘ ! ! !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9D7D6AF7-24E5-D81F-288E-2A5A298093C3}"/>
              </a:ext>
            </a:extLst>
          </p:cNvPr>
          <p:cNvGrpSpPr/>
          <p:nvPr/>
        </p:nvGrpSpPr>
        <p:grpSpPr>
          <a:xfrm>
            <a:off x="390848" y="160337"/>
            <a:ext cx="11402282" cy="1074582"/>
            <a:chOff x="329946" y="365953"/>
            <a:chExt cx="11402282" cy="1074582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15A3C9D4-9E1B-A8A3-04C6-7F44767FB205}"/>
                </a:ext>
              </a:extLst>
            </p:cNvPr>
            <p:cNvGrpSpPr/>
            <p:nvPr/>
          </p:nvGrpSpPr>
          <p:grpSpPr>
            <a:xfrm>
              <a:off x="329946" y="365953"/>
              <a:ext cx="8640960" cy="1074582"/>
              <a:chOff x="251520" y="116631"/>
              <a:chExt cx="8640960" cy="1074582"/>
            </a:xfrm>
          </p:grpSpPr>
          <p:pic>
            <p:nvPicPr>
              <p:cNvPr id="5" name="Picture 4" descr="PDS_logo.jpg">
                <a:extLst>
                  <a:ext uri="{FF2B5EF4-FFF2-40B4-BE49-F238E27FC236}">
                    <a16:creationId xmlns:a16="http://schemas.microsoft.com/office/drawing/2014/main" id="{A505A81C-7145-9E3F-94FE-CF5C11090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16631"/>
                <a:ext cx="2880320" cy="1074582"/>
              </a:xfrm>
              <a:prstGeom prst="rect">
                <a:avLst/>
              </a:prstGeom>
            </p:spPr>
          </p:pic>
          <p:pic>
            <p:nvPicPr>
              <p:cNvPr id="6" name="Obraz 5">
                <a:extLst>
                  <a:ext uri="{FF2B5EF4-FFF2-40B4-BE49-F238E27FC236}">
                    <a16:creationId xmlns:a16="http://schemas.microsoft.com/office/drawing/2014/main" id="{9DE5BE9B-EB8D-D336-EE04-D8261C95C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48" b="13279"/>
              <a:stretch/>
            </p:blipFill>
            <p:spPr>
              <a:xfrm>
                <a:off x="6449734" y="241788"/>
                <a:ext cx="2442746" cy="800952"/>
              </a:xfrm>
              <a:prstGeom prst="rect">
                <a:avLst/>
              </a:prstGeom>
            </p:spPr>
          </p:pic>
          <p:pic>
            <p:nvPicPr>
              <p:cNvPr id="8" name="Picture 2" descr="papier firmowy">
                <a:extLst>
                  <a:ext uri="{FF2B5EF4-FFF2-40B4-BE49-F238E27FC236}">
                    <a16:creationId xmlns:a16="http://schemas.microsoft.com/office/drawing/2014/main" id="{6F7373E2-6987-2079-7580-E25BBEFC2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08" t="3647" r="23601" b="88870"/>
              <a:stretch/>
            </p:blipFill>
            <p:spPr bwMode="auto">
              <a:xfrm>
                <a:off x="3624875" y="253179"/>
                <a:ext cx="1883229" cy="80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3BD420D8-2FE2-BD68-684D-8DA31B775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3" t="29946" r="17452" b="30069"/>
            <a:stretch/>
          </p:blipFill>
          <p:spPr>
            <a:xfrm>
              <a:off x="9912536" y="502501"/>
              <a:ext cx="1819692" cy="765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9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0CC9B-A08F-3D55-46B5-599C73854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9836560C-BB77-077F-F8BE-5CB0FFD12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7C90799-21A7-01B1-CA2F-8E91298C5E88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ZRZECZENIE SIĘ ODWOŁANIA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EBEE10-731A-A38B-3FAD-027FFB35C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6A7907B6-E0A2-856A-0F92-6BBDFCF4553D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PIERWOTNIE: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trakcie biegu terminu do wniesienia odwołania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strona może zrzec się prawa do wniesienia odwołania wobec organu administracji publicznej, który wydał decyzję.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OBECNIE: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 upływem terminu do wniesienia odwołania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strona może zrzec się prawa do wniesienia odwołania wobec organu administracji publicznej, który wydał decyzję.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l-PL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67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004EF-EE26-D447-8F08-0AF121D29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A55D6388-E19E-F377-9A4F-FEE5306AA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10051532-97FF-9462-A3D5-4662216B7F1C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ZRZECZENIE SIĘ ODWOŁANIA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68B27BB-D0A8-A35B-7B5D-970DB2184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33CD0C1A-575C-CFBC-AD4B-EE9DE4EFCAA1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dniem doręczenia organowi administracji publicznej 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oświadczenia o zrzeczeniu się prawa do wniesienia odwołania 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przez ostatnią ze stron postępowania, 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decyzja staje się ostateczna i prawomocna.</a:t>
            </a:r>
            <a:endParaRPr lang="pl-PL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D6E2-5989-D7F2-6F72-83C370C58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88550043-9A1C-E83C-E4D6-287C83A30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4FF6AB4-5755-8036-E13F-309B8B60686E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RYGOR NATYCHMIASTOWEJ WYKONALNOŚCI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D4C606-A2FD-A9BB-8494-D1E5205EB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50B38243-0C40-0741-9F47-AC1F2CE5CE6F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Decyzji, od której służy odwołanie, 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 być nadany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rygor natychmiastowej wykonalności, 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gdy jest to niezbędne 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 względu na ochronę zdrowia lub życia ludzkiego albo dla zabezpieczenia gospodarstwa narodowego przed ciężkimi stratami bądź też ze względu na inny interes społeczny lub wyjątkowo ważny interes strony. 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tym ostatnim przypadku organ administracji publicznej może w drodze postanowienia zażądać od strony stosownego zabezpieczenia.</a:t>
            </a:r>
            <a:endParaRPr lang="pl-PL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3717-0162-5F60-5920-CB5C3898D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79E0FBEB-837B-DF89-1B4C-5477D9AE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15FF97C-94A7-3208-96ED-3F81C94C924C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RYGOR NATYCHMIASTOWEJ WYKONALNOŚCI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944AB8-29BA-B697-6A91-8D47BD8A8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92E5B495-9826-D3FF-2FA5-87E4C9492826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Rygor natychmiastowej wykonalności może być nadany decyzji również po jej wydaniu. W tym przypadku organ wydaje postanowienie, na które służy stronie zażalenie.</a:t>
            </a:r>
          </a:p>
          <a:p>
            <a:pPr marL="0" indent="0" algn="just">
              <a:buNone/>
            </a:pPr>
            <a:endParaRPr lang="pl-PL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Organ odwoławczy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uzasadnionych przypadkach wstrzymać natychmiastowe wykonanie decyzji.</a:t>
            </a:r>
          </a:p>
          <a:p>
            <a:pPr marL="0" indent="0" algn="just">
              <a:buNone/>
            </a:pPr>
            <a:endParaRPr lang="pl-PL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3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17A05-69F8-FB5D-2E6E-F3239AB3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DC5F6F1C-8773-5F09-9599-ABD5BD72B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9CF761C-B04B-CFD5-DD3A-C0B5CDB5619E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ODWOŁANIA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1621CA9-B05C-24C7-F5B5-AFA90B8D1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F35BD159-97E2-9CE6-566D-5A3EF745111D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 decyzji wydanej w pierwszej instancji służy stronie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odwołanie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tylko do jednej instancji.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Odwołanie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 wymaga szczegółowego uzasadnienia.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Wystarczy, jeżeli z odwołania wynika, że strona nie jest zadowolona z wydanej decyzji. Przepisy szczególne mogą ustalać inne wymogi co do treści odwołania.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Wniesienie odwołania w terminie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wstrzymuje wykonanie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decyzji.</a:t>
            </a:r>
          </a:p>
          <a:p>
            <a:pPr marL="0" indent="0" algn="just">
              <a:buNone/>
            </a:pPr>
            <a:endParaRPr lang="pl-PL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4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13ED5-60F0-EA46-1759-8DB26617C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22A43949-6571-9F87-2361-91BB8DE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98913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200">
              <a:latin typeface="Times New Roman CE" pitchFamily="18" charset="0"/>
            </a:endParaRPr>
          </a:p>
          <a:p>
            <a:endParaRPr lang="pl-PL" sz="1200">
              <a:latin typeface="Times New Roman CE" pitchFamily="18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8E03B46-A302-5D09-0EDB-49DD5F7EA0C2}"/>
              </a:ext>
            </a:extLst>
          </p:cNvPr>
          <p:cNvSpPr/>
          <p:nvPr/>
        </p:nvSpPr>
        <p:spPr>
          <a:xfrm>
            <a:off x="2488019" y="563526"/>
            <a:ext cx="7187610" cy="542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ODWOŁANIA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03D0C7-0BC0-B3D4-38BB-ADCCD9743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2" y="194004"/>
            <a:ext cx="1629718" cy="798977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D8A934B9-A807-D5A9-ADBB-9F15E0B70D90}"/>
              </a:ext>
            </a:extLst>
          </p:cNvPr>
          <p:cNvSpPr txBox="1">
            <a:spLocks/>
          </p:cNvSpPr>
          <p:nvPr/>
        </p:nvSpPr>
        <p:spPr>
          <a:xfrm>
            <a:off x="331470" y="1485900"/>
            <a:ext cx="11507310" cy="4808574"/>
          </a:xfrm>
          <a:prstGeom prst="rect">
            <a:avLst/>
          </a:prstGeom>
        </p:spPr>
        <p:txBody>
          <a:bodyPr vert="horz" lIns="91440" tIns="45720" rIns="91440" bIns="45720" numCol="1" spcCol="72000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odwołanie wniosły wszystkie strony, a organ administracji publicznej, który wydał decyzję, uzna, że to odwołanie zasługuje w całości na uwzględnienie,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wydać nową decyzję, w której uchyli lub zmieni zaskarżoną decyzję.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Przepis ten stosuje się także w przypadku, gdy odwołanie wniosła jedna ze stron, a pozostałe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strony wyraziły zgodę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uchylenie lub zmianę decyzji zgodnie z żądaniem odwołania.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 nowej decyzji służy stronom odwołanie.</a:t>
            </a:r>
            <a:endParaRPr lang="pl-PL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2276</Words>
  <Application>Microsoft Office PowerPoint</Application>
  <PresentationFormat>Panoramiczny</PresentationFormat>
  <Paragraphs>231</Paragraphs>
  <Slides>31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Tahoma</vt:lpstr>
      <vt:lpstr>Times New Roman CE</vt:lpstr>
      <vt:lpstr>Wingdings</vt:lpstr>
      <vt:lpstr>Motyw pakietu Office</vt:lpstr>
      <vt:lpstr>Odwołania i skargi   w odpadowym procesie inwestycyjnym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Maciej Kiełbus</dc:creator>
  <cp:lastModifiedBy>Krajowe Forum</cp:lastModifiedBy>
  <cp:revision>2</cp:revision>
  <dcterms:created xsi:type="dcterms:W3CDTF">2026-05-18T04:18:22Z</dcterms:created>
  <dcterms:modified xsi:type="dcterms:W3CDTF">2026-05-19T08:46:08Z</dcterms:modified>
</cp:coreProperties>
</file>