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3" r:id="rId1"/>
  </p:sldMasterIdLst>
  <p:notesMasterIdLst>
    <p:notesMasterId r:id="rId56"/>
  </p:notesMasterIdLst>
  <p:sldIdLst>
    <p:sldId id="973" r:id="rId2"/>
    <p:sldId id="972" r:id="rId3"/>
    <p:sldId id="1034" r:id="rId4"/>
    <p:sldId id="1056" r:id="rId5"/>
    <p:sldId id="991" r:id="rId6"/>
    <p:sldId id="856" r:id="rId7"/>
    <p:sldId id="1003" r:id="rId8"/>
    <p:sldId id="1004" r:id="rId9"/>
    <p:sldId id="1005" r:id="rId10"/>
    <p:sldId id="1006" r:id="rId11"/>
    <p:sldId id="984" r:id="rId12"/>
    <p:sldId id="988" r:id="rId13"/>
    <p:sldId id="997" r:id="rId14"/>
    <p:sldId id="1377" r:id="rId15"/>
    <p:sldId id="981" r:id="rId16"/>
    <p:sldId id="1194" r:id="rId17"/>
    <p:sldId id="1104" r:id="rId18"/>
    <p:sldId id="1363" r:id="rId19"/>
    <p:sldId id="1176" r:id="rId20"/>
    <p:sldId id="1173" r:id="rId21"/>
    <p:sldId id="1019" r:id="rId22"/>
    <p:sldId id="1043" r:id="rId23"/>
    <p:sldId id="1045" r:id="rId24"/>
    <p:sldId id="1050" r:id="rId25"/>
    <p:sldId id="1169" r:id="rId26"/>
    <p:sldId id="1112" r:id="rId27"/>
    <p:sldId id="1126" r:id="rId28"/>
    <p:sldId id="1128" r:id="rId29"/>
    <p:sldId id="786" r:id="rId30"/>
    <p:sldId id="1329" r:id="rId31"/>
    <p:sldId id="1058" r:id="rId32"/>
    <p:sldId id="1062" r:id="rId33"/>
    <p:sldId id="1359" r:id="rId34"/>
    <p:sldId id="1018" r:id="rId35"/>
    <p:sldId id="1360" r:id="rId36"/>
    <p:sldId id="1353" r:id="rId37"/>
    <p:sldId id="1040" r:id="rId38"/>
    <p:sldId id="1041" r:id="rId39"/>
    <p:sldId id="1016" r:id="rId40"/>
    <p:sldId id="1017" r:id="rId41"/>
    <p:sldId id="1368" r:id="rId42"/>
    <p:sldId id="1369" r:id="rId43"/>
    <p:sldId id="1370" r:id="rId44"/>
    <p:sldId id="1367" r:id="rId45"/>
    <p:sldId id="1371" r:id="rId46"/>
    <p:sldId id="1372" r:id="rId47"/>
    <p:sldId id="1373" r:id="rId48"/>
    <p:sldId id="1374" r:id="rId49"/>
    <p:sldId id="1375" r:id="rId50"/>
    <p:sldId id="1376" r:id="rId51"/>
    <p:sldId id="1361" r:id="rId52"/>
    <p:sldId id="974" r:id="rId53"/>
    <p:sldId id="980" r:id="rId54"/>
    <p:sldId id="970" r:id="rId55"/>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EECB9E-3518-4396-83A3-C09A3E607F24}" v="17" dt="2025-09-17T08:22:05.369"/>
    <p1510:client id="{E03D69B6-017F-44E4-80BF-027705F1DE39}" v="2" dt="2025-09-16T19:45:46.1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876" y="10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1D2339-C109-4561-B30C-7F5AB0379C45}" type="doc">
      <dgm:prSet loTypeId="urn:microsoft.com/office/officeart/2005/8/layout/process1" loCatId="process" qsTypeId="urn:microsoft.com/office/officeart/2005/8/quickstyle/3d2" qsCatId="3D" csTypeId="urn:microsoft.com/office/officeart/2005/8/colors/accent1_2" csCatId="accent1" phldr="1"/>
      <dgm:spPr/>
      <dgm:t>
        <a:bodyPr/>
        <a:lstStyle/>
        <a:p>
          <a:endParaRPr lang="pl-PL"/>
        </a:p>
      </dgm:t>
    </dgm:pt>
    <dgm:pt modelId="{94067DA7-DFE3-4937-B4D7-8E0E78C8426B}">
      <dgm:prSet phldrT="[Tekst]" custT="1"/>
      <dgm:spPr/>
      <dgm:t>
        <a:bodyPr/>
        <a:lstStyle/>
        <a:p>
          <a:r>
            <a:rPr lang="pl-PL" sz="2000" dirty="0"/>
            <a:t>Wytwarzający odpady (m.in. mieszkańcy)</a:t>
          </a:r>
        </a:p>
      </dgm:t>
    </dgm:pt>
    <dgm:pt modelId="{5BDCB053-B86B-4779-95B5-F1CB56999142}" type="parTrans" cxnId="{A1B67FBB-9DEA-4E56-ACBD-1429749EA311}">
      <dgm:prSet/>
      <dgm:spPr/>
      <dgm:t>
        <a:bodyPr/>
        <a:lstStyle/>
        <a:p>
          <a:endParaRPr lang="pl-PL"/>
        </a:p>
      </dgm:t>
    </dgm:pt>
    <dgm:pt modelId="{6920CF6F-F708-421E-A3B4-D22E548ED3A2}" type="sibTrans" cxnId="{A1B67FBB-9DEA-4E56-ACBD-1429749EA311}">
      <dgm:prSet/>
      <dgm:spPr/>
      <dgm:t>
        <a:bodyPr/>
        <a:lstStyle/>
        <a:p>
          <a:endParaRPr lang="pl-PL"/>
        </a:p>
      </dgm:t>
    </dgm:pt>
    <dgm:pt modelId="{FCC79E39-0573-4E89-8764-7D2B02E5F097}">
      <dgm:prSet phldrT="[Tekst]" custT="1"/>
      <dgm:spPr/>
      <dgm:t>
        <a:bodyPr/>
        <a:lstStyle/>
        <a:p>
          <a:r>
            <a:rPr lang="pl-PL" sz="2000" dirty="0"/>
            <a:t>Gmina organizująca system gospodarowania odpadami komunalnymi</a:t>
          </a:r>
        </a:p>
      </dgm:t>
    </dgm:pt>
    <dgm:pt modelId="{26E43E45-8319-4D7C-8994-094B1D90162D}" type="parTrans" cxnId="{C872DBD5-646B-44F2-B32B-7F1A291329A2}">
      <dgm:prSet/>
      <dgm:spPr/>
      <dgm:t>
        <a:bodyPr/>
        <a:lstStyle/>
        <a:p>
          <a:endParaRPr lang="pl-PL"/>
        </a:p>
      </dgm:t>
    </dgm:pt>
    <dgm:pt modelId="{92E497C4-2EA6-492C-ACAD-D767F30BAD91}" type="sibTrans" cxnId="{C872DBD5-646B-44F2-B32B-7F1A291329A2}">
      <dgm:prSet/>
      <dgm:spPr/>
      <dgm:t>
        <a:bodyPr/>
        <a:lstStyle/>
        <a:p>
          <a:endParaRPr lang="pl-PL"/>
        </a:p>
      </dgm:t>
    </dgm:pt>
    <dgm:pt modelId="{8FC7A42C-CF27-41E5-8B72-FE8BDB974AE7}">
      <dgm:prSet phldrT="[Tekst]" custT="1"/>
      <dgm:spPr/>
      <dgm:t>
        <a:bodyPr/>
        <a:lstStyle/>
        <a:p>
          <a:r>
            <a:rPr lang="pl-PL" sz="2000" dirty="0"/>
            <a:t>Odbierający odpady</a:t>
          </a:r>
        </a:p>
      </dgm:t>
    </dgm:pt>
    <dgm:pt modelId="{63BE6AE8-F5AE-49A5-9176-BD585D574B29}" type="parTrans" cxnId="{CA34CE71-9ADC-4A28-87FB-6B54DC9D72DA}">
      <dgm:prSet/>
      <dgm:spPr/>
      <dgm:t>
        <a:bodyPr/>
        <a:lstStyle/>
        <a:p>
          <a:endParaRPr lang="pl-PL"/>
        </a:p>
      </dgm:t>
    </dgm:pt>
    <dgm:pt modelId="{051558A2-EB42-47F2-8773-60718C423BFD}" type="sibTrans" cxnId="{CA34CE71-9ADC-4A28-87FB-6B54DC9D72DA}">
      <dgm:prSet/>
      <dgm:spPr/>
      <dgm:t>
        <a:bodyPr/>
        <a:lstStyle/>
        <a:p>
          <a:endParaRPr lang="pl-PL"/>
        </a:p>
      </dgm:t>
    </dgm:pt>
    <dgm:pt modelId="{BF12F52C-146E-4CEB-B898-A1FCE605DA04}">
      <dgm:prSet custT="1"/>
      <dgm:spPr/>
      <dgm:t>
        <a:bodyPr/>
        <a:lstStyle/>
        <a:p>
          <a:r>
            <a:rPr lang="pl-PL" sz="2000" dirty="0"/>
            <a:t>Przetwarzający odpady (w tym </a:t>
          </a:r>
          <a:r>
            <a:rPr lang="pl-PL" sz="2000" dirty="0" err="1"/>
            <a:t>recyklerzy</a:t>
          </a:r>
          <a:r>
            <a:rPr lang="pl-PL" sz="2000" dirty="0"/>
            <a:t>)</a:t>
          </a:r>
        </a:p>
      </dgm:t>
    </dgm:pt>
    <dgm:pt modelId="{619F297E-565B-4620-95E2-BA5CE38195E1}" type="parTrans" cxnId="{83DC8B3E-A7E0-4496-A6DF-F3ED63F2159A}">
      <dgm:prSet/>
      <dgm:spPr/>
      <dgm:t>
        <a:bodyPr/>
        <a:lstStyle/>
        <a:p>
          <a:endParaRPr lang="pl-PL"/>
        </a:p>
      </dgm:t>
    </dgm:pt>
    <dgm:pt modelId="{9071B621-0162-45DD-B293-E926A18204AD}" type="sibTrans" cxnId="{83DC8B3E-A7E0-4496-A6DF-F3ED63F2159A}">
      <dgm:prSet/>
      <dgm:spPr/>
      <dgm:t>
        <a:bodyPr/>
        <a:lstStyle/>
        <a:p>
          <a:endParaRPr lang="pl-PL"/>
        </a:p>
      </dgm:t>
    </dgm:pt>
    <dgm:pt modelId="{C71B5E3E-7A7B-408B-A7CF-CF83C5FB5087}" type="pres">
      <dgm:prSet presAssocID="{0E1D2339-C109-4561-B30C-7F5AB0379C45}" presName="Name0" presStyleCnt="0">
        <dgm:presLayoutVars>
          <dgm:dir/>
          <dgm:resizeHandles val="exact"/>
        </dgm:presLayoutVars>
      </dgm:prSet>
      <dgm:spPr/>
    </dgm:pt>
    <dgm:pt modelId="{171FD79B-2E8B-47CA-B8FF-E3FBE34E69E2}" type="pres">
      <dgm:prSet presAssocID="{94067DA7-DFE3-4937-B4D7-8E0E78C8426B}" presName="node" presStyleLbl="node1" presStyleIdx="0" presStyleCnt="4" custLinFactNeighborX="-1635" custLinFactNeighborY="-50990">
        <dgm:presLayoutVars>
          <dgm:bulletEnabled val="1"/>
        </dgm:presLayoutVars>
      </dgm:prSet>
      <dgm:spPr/>
    </dgm:pt>
    <dgm:pt modelId="{B3A620D7-8B2E-4253-A994-C3B57E3EF15D}" type="pres">
      <dgm:prSet presAssocID="{6920CF6F-F708-421E-A3B4-D22E548ED3A2}" presName="sibTrans" presStyleLbl="sibTrans2D1" presStyleIdx="0" presStyleCnt="3"/>
      <dgm:spPr/>
    </dgm:pt>
    <dgm:pt modelId="{5054D287-C2CE-416D-A3A3-88225AFBC4C9}" type="pres">
      <dgm:prSet presAssocID="{6920CF6F-F708-421E-A3B4-D22E548ED3A2}" presName="connectorText" presStyleLbl="sibTrans2D1" presStyleIdx="0" presStyleCnt="3"/>
      <dgm:spPr/>
    </dgm:pt>
    <dgm:pt modelId="{560BC02C-F498-4084-ADF2-F4C5D80D68CE}" type="pres">
      <dgm:prSet presAssocID="{FCC79E39-0573-4E89-8764-7D2B02E5F097}" presName="node" presStyleLbl="node1" presStyleIdx="1" presStyleCnt="4" custLinFactNeighborX="-7471" custLinFactNeighborY="3228">
        <dgm:presLayoutVars>
          <dgm:bulletEnabled val="1"/>
        </dgm:presLayoutVars>
      </dgm:prSet>
      <dgm:spPr/>
    </dgm:pt>
    <dgm:pt modelId="{69D1AB57-2B1F-45D8-9876-FB7B1C8714C6}" type="pres">
      <dgm:prSet presAssocID="{92E497C4-2EA6-492C-ACAD-D767F30BAD91}" presName="sibTrans" presStyleLbl="sibTrans2D1" presStyleIdx="1" presStyleCnt="3"/>
      <dgm:spPr/>
    </dgm:pt>
    <dgm:pt modelId="{9B3124DB-AAA6-428C-BFBD-86A8BF29FFDA}" type="pres">
      <dgm:prSet presAssocID="{92E497C4-2EA6-492C-ACAD-D767F30BAD91}" presName="connectorText" presStyleLbl="sibTrans2D1" presStyleIdx="1" presStyleCnt="3"/>
      <dgm:spPr/>
    </dgm:pt>
    <dgm:pt modelId="{C9D0E91F-1C46-4593-8D45-08E3126C03A5}" type="pres">
      <dgm:prSet presAssocID="{8FC7A42C-CF27-41E5-8B72-FE8BDB974AE7}" presName="node" presStyleLbl="node1" presStyleIdx="2" presStyleCnt="4" custLinFactNeighborX="55" custLinFactNeighborY="48155">
        <dgm:presLayoutVars>
          <dgm:bulletEnabled val="1"/>
        </dgm:presLayoutVars>
      </dgm:prSet>
      <dgm:spPr/>
    </dgm:pt>
    <dgm:pt modelId="{8973B47F-3B53-4465-8538-CCF973C3B4C3}" type="pres">
      <dgm:prSet presAssocID="{051558A2-EB42-47F2-8773-60718C423BFD}" presName="sibTrans" presStyleLbl="sibTrans2D1" presStyleIdx="2" presStyleCnt="3"/>
      <dgm:spPr/>
    </dgm:pt>
    <dgm:pt modelId="{6CF98D74-07ED-4149-A680-465A7E688F35}" type="pres">
      <dgm:prSet presAssocID="{051558A2-EB42-47F2-8773-60718C423BFD}" presName="connectorText" presStyleLbl="sibTrans2D1" presStyleIdx="2" presStyleCnt="3"/>
      <dgm:spPr/>
    </dgm:pt>
    <dgm:pt modelId="{3DD57816-9B90-42BD-A1B1-084B604BDC93}" type="pres">
      <dgm:prSet presAssocID="{BF12F52C-146E-4CEB-B898-A1FCE605DA04}" presName="node" presStyleLbl="node1" presStyleIdx="3" presStyleCnt="4" custLinFactY="225" custLinFactNeighborX="27154" custLinFactNeighborY="100000">
        <dgm:presLayoutVars>
          <dgm:bulletEnabled val="1"/>
        </dgm:presLayoutVars>
      </dgm:prSet>
      <dgm:spPr/>
    </dgm:pt>
  </dgm:ptLst>
  <dgm:cxnLst>
    <dgm:cxn modelId="{83DC8B3E-A7E0-4496-A6DF-F3ED63F2159A}" srcId="{0E1D2339-C109-4561-B30C-7F5AB0379C45}" destId="{BF12F52C-146E-4CEB-B898-A1FCE605DA04}" srcOrd="3" destOrd="0" parTransId="{619F297E-565B-4620-95E2-BA5CE38195E1}" sibTransId="{9071B621-0162-45DD-B293-E926A18204AD}"/>
    <dgm:cxn modelId="{F0374246-E79D-4AB4-8CD5-3DD1FC3ACCD2}" type="presOf" srcId="{8FC7A42C-CF27-41E5-8B72-FE8BDB974AE7}" destId="{C9D0E91F-1C46-4593-8D45-08E3126C03A5}" srcOrd="0" destOrd="0" presId="urn:microsoft.com/office/officeart/2005/8/layout/process1"/>
    <dgm:cxn modelId="{5A5B0547-793C-4B65-8943-7F4AF9B2AD57}" type="presOf" srcId="{051558A2-EB42-47F2-8773-60718C423BFD}" destId="{8973B47F-3B53-4465-8538-CCF973C3B4C3}" srcOrd="0" destOrd="0" presId="urn:microsoft.com/office/officeart/2005/8/layout/process1"/>
    <dgm:cxn modelId="{927F554B-2E63-41A8-A35E-9736E4948A92}" type="presOf" srcId="{0E1D2339-C109-4561-B30C-7F5AB0379C45}" destId="{C71B5E3E-7A7B-408B-A7CF-CF83C5FB5087}" srcOrd="0" destOrd="0" presId="urn:microsoft.com/office/officeart/2005/8/layout/process1"/>
    <dgm:cxn modelId="{CA34CE71-9ADC-4A28-87FB-6B54DC9D72DA}" srcId="{0E1D2339-C109-4561-B30C-7F5AB0379C45}" destId="{8FC7A42C-CF27-41E5-8B72-FE8BDB974AE7}" srcOrd="2" destOrd="0" parTransId="{63BE6AE8-F5AE-49A5-9176-BD585D574B29}" sibTransId="{051558A2-EB42-47F2-8773-60718C423BFD}"/>
    <dgm:cxn modelId="{09B97AB3-73AA-475A-B3AB-FFB9637CD506}" type="presOf" srcId="{FCC79E39-0573-4E89-8764-7D2B02E5F097}" destId="{560BC02C-F498-4084-ADF2-F4C5D80D68CE}" srcOrd="0" destOrd="0" presId="urn:microsoft.com/office/officeart/2005/8/layout/process1"/>
    <dgm:cxn modelId="{75CDEDB3-3011-43B8-8491-A1A0E70D6EBF}" type="presOf" srcId="{6920CF6F-F708-421E-A3B4-D22E548ED3A2}" destId="{5054D287-C2CE-416D-A3A3-88225AFBC4C9}" srcOrd="1" destOrd="0" presId="urn:microsoft.com/office/officeart/2005/8/layout/process1"/>
    <dgm:cxn modelId="{A1B67FBB-9DEA-4E56-ACBD-1429749EA311}" srcId="{0E1D2339-C109-4561-B30C-7F5AB0379C45}" destId="{94067DA7-DFE3-4937-B4D7-8E0E78C8426B}" srcOrd="0" destOrd="0" parTransId="{5BDCB053-B86B-4779-95B5-F1CB56999142}" sibTransId="{6920CF6F-F708-421E-A3B4-D22E548ED3A2}"/>
    <dgm:cxn modelId="{12920BC0-7ABD-4F2F-870E-02EE40304A00}" type="presOf" srcId="{BF12F52C-146E-4CEB-B898-A1FCE605DA04}" destId="{3DD57816-9B90-42BD-A1B1-084B604BDC93}" srcOrd="0" destOrd="0" presId="urn:microsoft.com/office/officeart/2005/8/layout/process1"/>
    <dgm:cxn modelId="{391FF7C8-1BE4-4DEB-BB5B-3DC1C5879666}" type="presOf" srcId="{051558A2-EB42-47F2-8773-60718C423BFD}" destId="{6CF98D74-07ED-4149-A680-465A7E688F35}" srcOrd="1" destOrd="0" presId="urn:microsoft.com/office/officeart/2005/8/layout/process1"/>
    <dgm:cxn modelId="{9E9A16D2-7C2E-4999-8920-1820A2683DD2}" type="presOf" srcId="{92E497C4-2EA6-492C-ACAD-D767F30BAD91}" destId="{69D1AB57-2B1F-45D8-9876-FB7B1C8714C6}" srcOrd="0" destOrd="0" presId="urn:microsoft.com/office/officeart/2005/8/layout/process1"/>
    <dgm:cxn modelId="{C872DBD5-646B-44F2-B32B-7F1A291329A2}" srcId="{0E1D2339-C109-4561-B30C-7F5AB0379C45}" destId="{FCC79E39-0573-4E89-8764-7D2B02E5F097}" srcOrd="1" destOrd="0" parTransId="{26E43E45-8319-4D7C-8994-094B1D90162D}" sibTransId="{92E497C4-2EA6-492C-ACAD-D767F30BAD91}"/>
    <dgm:cxn modelId="{00B8B1E7-4654-446B-83C2-5FDC008D0A8E}" type="presOf" srcId="{6920CF6F-F708-421E-A3B4-D22E548ED3A2}" destId="{B3A620D7-8B2E-4253-A994-C3B57E3EF15D}" srcOrd="0" destOrd="0" presId="urn:microsoft.com/office/officeart/2005/8/layout/process1"/>
    <dgm:cxn modelId="{33F7FDF8-FBA8-4265-AC43-BF1E2DEA02A9}" type="presOf" srcId="{92E497C4-2EA6-492C-ACAD-D767F30BAD91}" destId="{9B3124DB-AAA6-428C-BFBD-86A8BF29FFDA}" srcOrd="1" destOrd="0" presId="urn:microsoft.com/office/officeart/2005/8/layout/process1"/>
    <dgm:cxn modelId="{A55312FE-310D-43BB-A164-EC277A9887A0}" type="presOf" srcId="{94067DA7-DFE3-4937-B4D7-8E0E78C8426B}" destId="{171FD79B-2E8B-47CA-B8FF-E3FBE34E69E2}" srcOrd="0" destOrd="0" presId="urn:microsoft.com/office/officeart/2005/8/layout/process1"/>
    <dgm:cxn modelId="{DB9BFBAC-5547-4303-B6C3-AA1BD4B37070}" type="presParOf" srcId="{C71B5E3E-7A7B-408B-A7CF-CF83C5FB5087}" destId="{171FD79B-2E8B-47CA-B8FF-E3FBE34E69E2}" srcOrd="0" destOrd="0" presId="urn:microsoft.com/office/officeart/2005/8/layout/process1"/>
    <dgm:cxn modelId="{AF11F48C-A22E-4CAB-ACF6-FFCFE5F151B0}" type="presParOf" srcId="{C71B5E3E-7A7B-408B-A7CF-CF83C5FB5087}" destId="{B3A620D7-8B2E-4253-A994-C3B57E3EF15D}" srcOrd="1" destOrd="0" presId="urn:microsoft.com/office/officeart/2005/8/layout/process1"/>
    <dgm:cxn modelId="{4058F025-842B-4850-8EC6-E360AACB3BE6}" type="presParOf" srcId="{B3A620D7-8B2E-4253-A994-C3B57E3EF15D}" destId="{5054D287-C2CE-416D-A3A3-88225AFBC4C9}" srcOrd="0" destOrd="0" presId="urn:microsoft.com/office/officeart/2005/8/layout/process1"/>
    <dgm:cxn modelId="{5712DD99-7544-4916-BB9A-02E731C2D258}" type="presParOf" srcId="{C71B5E3E-7A7B-408B-A7CF-CF83C5FB5087}" destId="{560BC02C-F498-4084-ADF2-F4C5D80D68CE}" srcOrd="2" destOrd="0" presId="urn:microsoft.com/office/officeart/2005/8/layout/process1"/>
    <dgm:cxn modelId="{0E633A7C-CF4C-44F8-997B-D178D31DFA64}" type="presParOf" srcId="{C71B5E3E-7A7B-408B-A7CF-CF83C5FB5087}" destId="{69D1AB57-2B1F-45D8-9876-FB7B1C8714C6}" srcOrd="3" destOrd="0" presId="urn:microsoft.com/office/officeart/2005/8/layout/process1"/>
    <dgm:cxn modelId="{9B28D975-3963-4ED9-8BFD-A729B880A02F}" type="presParOf" srcId="{69D1AB57-2B1F-45D8-9876-FB7B1C8714C6}" destId="{9B3124DB-AAA6-428C-BFBD-86A8BF29FFDA}" srcOrd="0" destOrd="0" presId="urn:microsoft.com/office/officeart/2005/8/layout/process1"/>
    <dgm:cxn modelId="{B13AE707-8956-457B-B11A-06E23AAC83B1}" type="presParOf" srcId="{C71B5E3E-7A7B-408B-A7CF-CF83C5FB5087}" destId="{C9D0E91F-1C46-4593-8D45-08E3126C03A5}" srcOrd="4" destOrd="0" presId="urn:microsoft.com/office/officeart/2005/8/layout/process1"/>
    <dgm:cxn modelId="{B348D9C5-653D-42A6-99A5-DEBAC366B383}" type="presParOf" srcId="{C71B5E3E-7A7B-408B-A7CF-CF83C5FB5087}" destId="{8973B47F-3B53-4465-8538-CCF973C3B4C3}" srcOrd="5" destOrd="0" presId="urn:microsoft.com/office/officeart/2005/8/layout/process1"/>
    <dgm:cxn modelId="{B5268CE0-6DA5-429A-B199-102C9406226D}" type="presParOf" srcId="{8973B47F-3B53-4465-8538-CCF973C3B4C3}" destId="{6CF98D74-07ED-4149-A680-465A7E688F35}" srcOrd="0" destOrd="0" presId="urn:microsoft.com/office/officeart/2005/8/layout/process1"/>
    <dgm:cxn modelId="{90DDC179-DFD8-4375-AE1D-460BB5407B50}" type="presParOf" srcId="{C71B5E3E-7A7B-408B-A7CF-CF83C5FB5087}" destId="{3DD57816-9B90-42BD-A1B1-084B604BDC93}"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1FD79B-2E8B-47CA-B8FF-E3FBE34E69E2}">
      <dsp:nvSpPr>
        <dsp:cNvPr id="0" name=""/>
        <dsp:cNvSpPr/>
      </dsp:nvSpPr>
      <dsp:spPr>
        <a:xfrm>
          <a:off x="0" y="742430"/>
          <a:ext cx="2216416" cy="1890880"/>
        </a:xfrm>
        <a:prstGeom prst="roundRect">
          <a:avLst>
            <a:gd name="adj" fmla="val 10000"/>
          </a:avLst>
        </a:prstGeom>
        <a:solidFill>
          <a:schemeClr val="accent1">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kern="1200" dirty="0"/>
            <a:t>Wytwarzający odpady (m.in. mieszkańcy)</a:t>
          </a:r>
        </a:p>
      </dsp:txBody>
      <dsp:txXfrm>
        <a:off x="55382" y="797812"/>
        <a:ext cx="2105652" cy="1780116"/>
      </dsp:txXfrm>
    </dsp:sp>
    <dsp:sp modelId="{B3A620D7-8B2E-4253-A994-C3B57E3EF15D}">
      <dsp:nvSpPr>
        <dsp:cNvPr id="0" name=""/>
        <dsp:cNvSpPr/>
      </dsp:nvSpPr>
      <dsp:spPr>
        <a:xfrm rot="1117536">
          <a:off x="2410678" y="1929806"/>
          <a:ext cx="461640" cy="549671"/>
        </a:xfrm>
        <a:prstGeom prst="rightArrow">
          <a:avLst>
            <a:gd name="adj1" fmla="val 60000"/>
            <a:gd name="adj2" fmla="val 50000"/>
          </a:avLst>
        </a:prstGeom>
        <a:solidFill>
          <a:schemeClr val="accent1">
            <a:tint val="60000"/>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pl-PL" sz="2500" kern="1200"/>
        </a:p>
      </dsp:txBody>
      <dsp:txXfrm>
        <a:off x="2414305" y="2017624"/>
        <a:ext cx="323148" cy="329803"/>
      </dsp:txXfrm>
    </dsp:sp>
    <dsp:sp modelId="{560BC02C-F498-4084-ADF2-F4C5D80D68CE}">
      <dsp:nvSpPr>
        <dsp:cNvPr id="0" name=""/>
        <dsp:cNvSpPr/>
      </dsp:nvSpPr>
      <dsp:spPr>
        <a:xfrm>
          <a:off x="3041817" y="1767628"/>
          <a:ext cx="2216416" cy="1890880"/>
        </a:xfrm>
        <a:prstGeom prst="roundRect">
          <a:avLst>
            <a:gd name="adj" fmla="val 10000"/>
          </a:avLst>
        </a:prstGeom>
        <a:solidFill>
          <a:schemeClr val="accent1">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kern="1200" dirty="0"/>
            <a:t>Gmina organizująca system gospodarowania odpadami komunalnymi</a:t>
          </a:r>
        </a:p>
      </dsp:txBody>
      <dsp:txXfrm>
        <a:off x="3097199" y="1823010"/>
        <a:ext cx="2105652" cy="1780116"/>
      </dsp:txXfrm>
    </dsp:sp>
    <dsp:sp modelId="{69D1AB57-2B1F-45D8-9876-FB7B1C8714C6}">
      <dsp:nvSpPr>
        <dsp:cNvPr id="0" name=""/>
        <dsp:cNvSpPr/>
      </dsp:nvSpPr>
      <dsp:spPr>
        <a:xfrm rot="900198">
          <a:off x="5487641" y="2866823"/>
          <a:ext cx="523074" cy="549671"/>
        </a:xfrm>
        <a:prstGeom prst="rightArrow">
          <a:avLst>
            <a:gd name="adj1" fmla="val 60000"/>
            <a:gd name="adj2" fmla="val 50000"/>
          </a:avLst>
        </a:prstGeom>
        <a:solidFill>
          <a:schemeClr val="accent1">
            <a:tint val="60000"/>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pl-PL" sz="2500" kern="1200"/>
        </a:p>
      </dsp:txBody>
      <dsp:txXfrm>
        <a:off x="5490316" y="2956445"/>
        <a:ext cx="366152" cy="329803"/>
      </dsp:txXfrm>
    </dsp:sp>
    <dsp:sp modelId="{C9D0E91F-1C46-4593-8D45-08E3126C03A5}">
      <dsp:nvSpPr>
        <dsp:cNvPr id="0" name=""/>
        <dsp:cNvSpPr/>
      </dsp:nvSpPr>
      <dsp:spPr>
        <a:xfrm>
          <a:off x="6211524" y="2617144"/>
          <a:ext cx="2216416" cy="1890880"/>
        </a:xfrm>
        <a:prstGeom prst="roundRect">
          <a:avLst>
            <a:gd name="adj" fmla="val 10000"/>
          </a:avLst>
        </a:prstGeom>
        <a:solidFill>
          <a:schemeClr val="accent1">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kern="1200" dirty="0"/>
            <a:t>Odbierający odpady</a:t>
          </a:r>
        </a:p>
      </dsp:txBody>
      <dsp:txXfrm>
        <a:off x="6266906" y="2672526"/>
        <a:ext cx="2105652" cy="1780116"/>
      </dsp:txXfrm>
    </dsp:sp>
    <dsp:sp modelId="{8973B47F-3B53-4465-8538-CCF973C3B4C3}">
      <dsp:nvSpPr>
        <dsp:cNvPr id="0" name=""/>
        <dsp:cNvSpPr/>
      </dsp:nvSpPr>
      <dsp:spPr>
        <a:xfrm rot="862080">
          <a:off x="8643103" y="3689191"/>
          <a:ext cx="487558" cy="549671"/>
        </a:xfrm>
        <a:prstGeom prst="rightArrow">
          <a:avLst>
            <a:gd name="adj1" fmla="val 60000"/>
            <a:gd name="adj2" fmla="val 50000"/>
          </a:avLst>
        </a:prstGeom>
        <a:solidFill>
          <a:schemeClr val="accent1">
            <a:tint val="60000"/>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pl-PL" sz="2500" kern="1200"/>
        </a:p>
      </dsp:txBody>
      <dsp:txXfrm>
        <a:off x="8645390" y="3780977"/>
        <a:ext cx="341291" cy="329803"/>
      </dsp:txXfrm>
    </dsp:sp>
    <dsp:sp modelId="{3DD57816-9B90-42BD-A1B1-084B604BDC93}">
      <dsp:nvSpPr>
        <dsp:cNvPr id="0" name=""/>
        <dsp:cNvSpPr/>
      </dsp:nvSpPr>
      <dsp:spPr>
        <a:xfrm>
          <a:off x="9319090" y="3413181"/>
          <a:ext cx="2216416" cy="1890880"/>
        </a:xfrm>
        <a:prstGeom prst="roundRect">
          <a:avLst>
            <a:gd name="adj" fmla="val 10000"/>
          </a:avLst>
        </a:prstGeom>
        <a:solidFill>
          <a:schemeClr val="accent1">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kern="1200" dirty="0"/>
            <a:t>Przetwarzający odpady (w tym </a:t>
          </a:r>
          <a:r>
            <a:rPr lang="pl-PL" sz="2000" kern="1200" dirty="0" err="1"/>
            <a:t>recyklerzy</a:t>
          </a:r>
          <a:r>
            <a:rPr lang="pl-PL" sz="2000" kern="1200" dirty="0"/>
            <a:t>)</a:t>
          </a:r>
        </a:p>
      </dsp:txBody>
      <dsp:txXfrm>
        <a:off x="9374472" y="3468563"/>
        <a:ext cx="2105652" cy="1780116"/>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0B17E8-A83A-466A-A5AB-BA794417F795}" type="datetimeFigureOut">
              <a:rPr lang="pl-PL" smtClean="0"/>
              <a:t>17.09.2025</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7C9292-381B-4BD1-AE72-D5ABFC24416B}" type="slidenum">
              <a:rPr lang="pl-PL" smtClean="0"/>
              <a:t>‹#›</a:t>
            </a:fld>
            <a:endParaRPr lang="pl-PL"/>
          </a:p>
        </p:txBody>
      </p:sp>
    </p:spTree>
    <p:extLst>
      <p:ext uri="{BB962C8B-B14F-4D97-AF65-F5344CB8AC3E}">
        <p14:creationId xmlns:p14="http://schemas.microsoft.com/office/powerpoint/2010/main" val="2145694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7C9292-381B-4BD1-AE72-D5ABFC24416B}"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81321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4_Benutzerdefiniertes Layout">
    <p:spTree>
      <p:nvGrpSpPr>
        <p:cNvPr id="1" name=""/>
        <p:cNvGrpSpPr/>
        <p:nvPr/>
      </p:nvGrpSpPr>
      <p:grpSpPr>
        <a:xfrm>
          <a:off x="0" y="0"/>
          <a:ext cx="0" cy="0"/>
          <a:chOff x="0" y="0"/>
          <a:chExt cx="0" cy="0"/>
        </a:xfrm>
      </p:grpSpPr>
      <p:pic>
        <p:nvPicPr>
          <p:cNvPr id="5" name="Grafik 4" descr="Ein Bild, das Schrift, Grafiken, Text, Grafikdesign enthält.&#10;&#10;Automatisch generierte Beschreibung">
            <a:extLst>
              <a:ext uri="{FF2B5EF4-FFF2-40B4-BE49-F238E27FC236}">
                <a16:creationId xmlns:a16="http://schemas.microsoft.com/office/drawing/2014/main" id="{4B52DFF0-9943-63EF-5688-7AE5DF44FA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84" y="5243602"/>
            <a:ext cx="2851195" cy="799871"/>
          </a:xfrm>
          <a:prstGeom prst="rect">
            <a:avLst/>
          </a:prstGeom>
        </p:spPr>
      </p:pic>
      <p:pic>
        <p:nvPicPr>
          <p:cNvPr id="6" name="Grafik 5">
            <a:extLst>
              <a:ext uri="{FF2B5EF4-FFF2-40B4-BE49-F238E27FC236}">
                <a16:creationId xmlns:a16="http://schemas.microsoft.com/office/drawing/2014/main" id="{64308A65-095F-1DB2-BB60-F191AD0A9A8D}"/>
              </a:ext>
            </a:extLst>
          </p:cNvPr>
          <p:cNvPicPr>
            <a:picLocks noChangeAspect="1"/>
          </p:cNvPicPr>
          <p:nvPr userDrawn="1"/>
        </p:nvPicPr>
        <p:blipFill>
          <a:blip r:embed="rId3">
            <a:extLst>
              <a:ext uri="{28A0092B-C50C-407E-A947-70E740481C1C}">
                <a14:useLocalDpi xmlns:a14="http://schemas.microsoft.com/office/drawing/2010/main" val="0"/>
              </a:ext>
            </a:extLst>
          </a:blip>
          <a:srcRect t="9655" b="9655"/>
          <a:stretch/>
        </p:blipFill>
        <p:spPr>
          <a:xfrm>
            <a:off x="0" y="0"/>
            <a:ext cx="12192000" cy="4984373"/>
          </a:xfrm>
          <a:prstGeom prst="rect">
            <a:avLst/>
          </a:prstGeom>
        </p:spPr>
      </p:pic>
      <p:sp>
        <p:nvSpPr>
          <p:cNvPr id="8" name="Untertitel 2">
            <a:extLst>
              <a:ext uri="{FF2B5EF4-FFF2-40B4-BE49-F238E27FC236}">
                <a16:creationId xmlns:a16="http://schemas.microsoft.com/office/drawing/2014/main" id="{36F557F6-60C5-4737-85C8-92B80D0CA339}"/>
              </a:ext>
            </a:extLst>
          </p:cNvPr>
          <p:cNvSpPr>
            <a:spLocks noGrp="1"/>
          </p:cNvSpPr>
          <p:nvPr>
            <p:ph type="subTitle" idx="1" hasCustomPrompt="1"/>
          </p:nvPr>
        </p:nvSpPr>
        <p:spPr>
          <a:xfrm>
            <a:off x="1146583" y="1745399"/>
            <a:ext cx="7968885" cy="1510782"/>
          </a:xfrm>
        </p:spPr>
        <p:txBody>
          <a:bodyPr>
            <a:normAutofit/>
          </a:bodyPr>
          <a:lstStyle>
            <a:lvl1pPr marL="0" indent="0" algn="l">
              <a:buNone/>
              <a:defRPr sz="3840">
                <a:solidFill>
                  <a:schemeClr val="bg1"/>
                </a:solidFill>
                <a:effectLst/>
                <a:latin typeface="Gotham Bold" pitchFamily="50" charset="0"/>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de-DE" dirty="0"/>
              <a:t>ÜBERSCHRIFT</a:t>
            </a:r>
          </a:p>
        </p:txBody>
      </p:sp>
      <p:pic>
        <p:nvPicPr>
          <p:cNvPr id="10" name="Grafik 9">
            <a:extLst>
              <a:ext uri="{FF2B5EF4-FFF2-40B4-BE49-F238E27FC236}">
                <a16:creationId xmlns:a16="http://schemas.microsoft.com/office/drawing/2014/main" id="{D5C71E34-9E64-4452-A119-B5563CAC6C8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5711957" y="6145280"/>
            <a:ext cx="6268576" cy="663071"/>
          </a:xfrm>
          <a:prstGeom prst="rect">
            <a:avLst/>
          </a:prstGeom>
          <a:effectLst/>
        </p:spPr>
      </p:pic>
      <p:sp>
        <p:nvSpPr>
          <p:cNvPr id="15" name="Untertitel 2">
            <a:extLst>
              <a:ext uri="{FF2B5EF4-FFF2-40B4-BE49-F238E27FC236}">
                <a16:creationId xmlns:a16="http://schemas.microsoft.com/office/drawing/2014/main" id="{3CED51C9-2450-4D34-A79C-C9B404AE2D25}"/>
              </a:ext>
            </a:extLst>
          </p:cNvPr>
          <p:cNvSpPr txBox="1">
            <a:spLocks/>
          </p:cNvSpPr>
          <p:nvPr userDrawn="1"/>
        </p:nvSpPr>
        <p:spPr bwMode="auto">
          <a:xfrm>
            <a:off x="1175081" y="4480731"/>
            <a:ext cx="10465163" cy="1333726"/>
          </a:xfrm>
          <a:prstGeom prst="rect">
            <a:avLst/>
          </a:prstGeom>
          <a:noFill/>
          <a:ln w="9525">
            <a:noFill/>
            <a:miter lim="800000"/>
            <a:headEnd/>
            <a:tailEnd/>
          </a:ln>
        </p:spPr>
        <p:txBody>
          <a:bodyPr vert="horz" wrap="square" lIns="109728" tIns="54864" rIns="109728" bIns="54864" numCol="1" anchor="t" anchorCtr="0" compatLnSpc="1">
            <a:prstTxWarp prst="textNoShape">
              <a:avLst/>
            </a:prstTxWarp>
            <a:normAutofit/>
          </a:bodyPr>
          <a:lstStyle>
            <a:lvl1pPr marL="0" indent="0" algn="l" rtl="0" fontAlgn="base">
              <a:spcBef>
                <a:spcPct val="20000"/>
              </a:spcBef>
              <a:spcAft>
                <a:spcPct val="0"/>
              </a:spcAft>
              <a:buFont typeface="Arial" charset="0"/>
              <a:buNone/>
              <a:defRPr sz="2400" kern="1200">
                <a:solidFill>
                  <a:schemeClr val="tx1">
                    <a:lumMod val="65000"/>
                    <a:lumOff val="35000"/>
                  </a:schemeClr>
                </a:solidFill>
                <a:effectLst>
                  <a:outerShdw blurRad="38100" dist="38100" dir="2700000" algn="tl">
                    <a:srgbClr val="000000">
                      <a:alpha val="43137"/>
                    </a:srgbClr>
                  </a:outerShdw>
                </a:effectLst>
                <a:latin typeface="+mn-lt"/>
                <a:ea typeface="+mn-ea"/>
                <a:cs typeface="+mn-cs"/>
              </a:defRPr>
            </a:lvl1pPr>
            <a:lvl2pPr marL="457200" indent="0" algn="ctr" rtl="0" fontAlgn="base">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fontAlgn="base">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pl-PL" sz="1260" dirty="0">
                <a:solidFill>
                  <a:schemeClr val="bg1"/>
                </a:solidFill>
                <a:effectLst/>
                <a:latin typeface="Gotham Book" pitchFamily="50" charset="0"/>
              </a:rPr>
              <a:t>Kancelaria Prawna Schampera, Dubis, Zając i Wspólnicy sp. j.</a:t>
            </a:r>
            <a:endParaRPr lang="de-DE" sz="1260" dirty="0">
              <a:solidFill>
                <a:schemeClr val="bg1"/>
              </a:solidFill>
              <a:effectLst/>
              <a:latin typeface="Gotham Book" pitchFamily="50" charset="0"/>
            </a:endParaRPr>
          </a:p>
        </p:txBody>
      </p:sp>
      <p:sp>
        <p:nvSpPr>
          <p:cNvPr id="3" name="Textfeld 2">
            <a:extLst>
              <a:ext uri="{FF2B5EF4-FFF2-40B4-BE49-F238E27FC236}">
                <a16:creationId xmlns:a16="http://schemas.microsoft.com/office/drawing/2014/main" id="{E667A8F2-D53A-3F0A-EA38-FC50F7F33E93}"/>
              </a:ext>
            </a:extLst>
          </p:cNvPr>
          <p:cNvSpPr txBox="1"/>
          <p:nvPr userDrawn="1"/>
        </p:nvSpPr>
        <p:spPr>
          <a:xfrm>
            <a:off x="10666027" y="5710419"/>
            <a:ext cx="1092799" cy="350865"/>
          </a:xfrm>
          <a:prstGeom prst="rect">
            <a:avLst/>
          </a:prstGeom>
          <a:noFill/>
        </p:spPr>
        <p:txBody>
          <a:bodyPr wrap="none" rtlCol="0">
            <a:spAutoFit/>
          </a:bodyPr>
          <a:lstStyle/>
          <a:p>
            <a:pPr algn="r"/>
            <a:r>
              <a:rPr lang="de-AT" sz="1680" dirty="0">
                <a:solidFill>
                  <a:srgbClr val="7B146A"/>
                </a:solidFill>
                <a:latin typeface="Gotham Medium" pitchFamily="50" charset="0"/>
              </a:rPr>
              <a:t>sdzlegal.pl</a:t>
            </a:r>
          </a:p>
        </p:txBody>
      </p:sp>
    </p:spTree>
    <p:extLst>
      <p:ext uri="{BB962C8B-B14F-4D97-AF65-F5344CB8AC3E}">
        <p14:creationId xmlns:p14="http://schemas.microsoft.com/office/powerpoint/2010/main" val="3109505680"/>
      </p:ext>
    </p:extLst>
  </p:cSld>
  <p:clrMapOvr>
    <a:masterClrMapping/>
  </p:clrMapOvr>
  <p:extLst>
    <p:ext uri="{DCECCB84-F9BA-43D5-87BE-67443E8EF086}">
      <p15:sldGuideLst xmlns:p15="http://schemas.microsoft.com/office/powerpoint/2012/main">
        <p15:guide id="1" orient="horz" pos="3252">
          <p15:clr>
            <a:srgbClr val="FBAE40"/>
          </p15:clr>
        </p15:guide>
        <p15:guide id="2" pos="61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Benutzerdefiniertes Layout">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46C5FC6-FA8C-4B26-8D8C-0F1217557875}"/>
              </a:ext>
            </a:extLst>
          </p:cNvPr>
          <p:cNvPicPr>
            <a:picLocks noChangeAspect="1"/>
          </p:cNvPicPr>
          <p:nvPr userDrawn="1"/>
        </p:nvPicPr>
        <p:blipFill>
          <a:blip r:embed="rId2">
            <a:extLst>
              <a:ext uri="{28A0092B-C50C-407E-A947-70E740481C1C}">
                <a14:useLocalDpi xmlns:a14="http://schemas.microsoft.com/office/drawing/2010/main" val="0"/>
              </a:ext>
            </a:extLst>
          </a:blip>
          <a:srcRect l="4988" r="4988"/>
          <a:stretch/>
        </p:blipFill>
        <p:spPr>
          <a:xfrm>
            <a:off x="-1203" y="0"/>
            <a:ext cx="12193203" cy="6858000"/>
          </a:xfrm>
          <a:prstGeom prst="rect">
            <a:avLst/>
          </a:prstGeom>
        </p:spPr>
      </p:pic>
      <p:sp>
        <p:nvSpPr>
          <p:cNvPr id="5" name="Titel 4">
            <a:extLst>
              <a:ext uri="{FF2B5EF4-FFF2-40B4-BE49-F238E27FC236}">
                <a16:creationId xmlns:a16="http://schemas.microsoft.com/office/drawing/2014/main" id="{48E33F95-4B20-44E1-BD1E-DB21DD13A396}"/>
              </a:ext>
            </a:extLst>
          </p:cNvPr>
          <p:cNvSpPr>
            <a:spLocks noGrp="1"/>
          </p:cNvSpPr>
          <p:nvPr>
            <p:ph type="title" hasCustomPrompt="1"/>
          </p:nvPr>
        </p:nvSpPr>
        <p:spPr>
          <a:xfrm>
            <a:off x="815414" y="3075623"/>
            <a:ext cx="10561173" cy="706754"/>
          </a:xfrm>
        </p:spPr>
        <p:txBody>
          <a:bodyPr/>
          <a:lstStyle>
            <a:lvl1pPr algn="l">
              <a:defRPr sz="3360">
                <a:solidFill>
                  <a:schemeClr val="bg1"/>
                </a:solidFill>
                <a:latin typeface="Gotham Bold" pitchFamily="50" charset="0"/>
              </a:defRPr>
            </a:lvl1pPr>
          </a:lstStyle>
          <a:p>
            <a:r>
              <a:rPr lang="de-DE" dirty="0"/>
              <a:t>MASTERTITELFORMAT BEARBEITEN</a:t>
            </a:r>
            <a:endParaRPr lang="de-AT" dirty="0"/>
          </a:p>
        </p:txBody>
      </p:sp>
    </p:spTree>
    <p:extLst>
      <p:ext uri="{BB962C8B-B14F-4D97-AF65-F5344CB8AC3E}">
        <p14:creationId xmlns:p14="http://schemas.microsoft.com/office/powerpoint/2010/main" val="3984009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Benutzerdefiniertes Layout">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5F73450C-FB57-4BC4-B394-D61B9387A79A}"/>
              </a:ext>
            </a:extLst>
          </p:cNvPr>
          <p:cNvPicPr>
            <a:picLocks noChangeAspect="1"/>
          </p:cNvPicPr>
          <p:nvPr userDrawn="1"/>
        </p:nvPicPr>
        <p:blipFill>
          <a:blip r:embed="rId2">
            <a:extLst>
              <a:ext uri="{28A0092B-C50C-407E-A947-70E740481C1C}">
                <a14:useLocalDpi xmlns:a14="http://schemas.microsoft.com/office/drawing/2010/main" val="0"/>
              </a:ext>
            </a:extLst>
          </a:blip>
          <a:srcRect l="4909" r="4909"/>
          <a:stretch/>
        </p:blipFill>
        <p:spPr>
          <a:xfrm>
            <a:off x="1" y="0"/>
            <a:ext cx="12217843" cy="6860160"/>
          </a:xfrm>
          <a:prstGeom prst="rect">
            <a:avLst/>
          </a:prstGeom>
        </p:spPr>
      </p:pic>
      <p:sp>
        <p:nvSpPr>
          <p:cNvPr id="5" name="Titel 4">
            <a:extLst>
              <a:ext uri="{FF2B5EF4-FFF2-40B4-BE49-F238E27FC236}">
                <a16:creationId xmlns:a16="http://schemas.microsoft.com/office/drawing/2014/main" id="{4237B43E-95DA-4576-B5D0-8749239E8FCF}"/>
              </a:ext>
            </a:extLst>
          </p:cNvPr>
          <p:cNvSpPr>
            <a:spLocks noGrp="1"/>
          </p:cNvSpPr>
          <p:nvPr>
            <p:ph type="title" hasCustomPrompt="1"/>
          </p:nvPr>
        </p:nvSpPr>
        <p:spPr>
          <a:xfrm>
            <a:off x="816000" y="3075840"/>
            <a:ext cx="10560000" cy="706754"/>
          </a:xfrm>
        </p:spPr>
        <p:txBody>
          <a:bodyPr/>
          <a:lstStyle>
            <a:lvl1pPr algn="l">
              <a:defRPr sz="3360">
                <a:solidFill>
                  <a:schemeClr val="bg1"/>
                </a:solidFill>
                <a:latin typeface="Gotham Bold" pitchFamily="50" charset="0"/>
              </a:defRPr>
            </a:lvl1pPr>
          </a:lstStyle>
          <a:p>
            <a:r>
              <a:rPr lang="de-DE" dirty="0"/>
              <a:t>MASTERTITELFORMAT BEARBEITEN</a:t>
            </a:r>
            <a:endParaRPr lang="de-AT" dirty="0"/>
          </a:p>
        </p:txBody>
      </p:sp>
    </p:spTree>
    <p:extLst>
      <p:ext uri="{BB962C8B-B14F-4D97-AF65-F5344CB8AC3E}">
        <p14:creationId xmlns:p14="http://schemas.microsoft.com/office/powerpoint/2010/main" val="368299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Benutzerdefiniertes Layout">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5F73450C-FB57-4BC4-B394-D61B9387A79A}"/>
              </a:ext>
            </a:extLst>
          </p:cNvPr>
          <p:cNvPicPr>
            <a:picLocks noChangeAspect="1"/>
          </p:cNvPicPr>
          <p:nvPr userDrawn="1"/>
        </p:nvPicPr>
        <p:blipFill>
          <a:blip r:embed="rId2">
            <a:grayscl/>
            <a:extLst>
              <a:ext uri="{BEBA8EAE-BF5A-486C-A8C5-ECC9F3942E4B}">
                <a14:imgProps xmlns:a14="http://schemas.microsoft.com/office/drawing/2010/main">
                  <a14:imgLayer r:embed="rId3">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l="4909" r="4909"/>
          <a:stretch/>
        </p:blipFill>
        <p:spPr>
          <a:xfrm>
            <a:off x="1" y="0"/>
            <a:ext cx="12217843" cy="6860160"/>
          </a:xfrm>
          <a:prstGeom prst="rect">
            <a:avLst/>
          </a:prstGeom>
        </p:spPr>
      </p:pic>
      <p:sp>
        <p:nvSpPr>
          <p:cNvPr id="5" name="Titel 4">
            <a:extLst>
              <a:ext uri="{FF2B5EF4-FFF2-40B4-BE49-F238E27FC236}">
                <a16:creationId xmlns:a16="http://schemas.microsoft.com/office/drawing/2014/main" id="{4237B43E-95DA-4576-B5D0-8749239E8FCF}"/>
              </a:ext>
            </a:extLst>
          </p:cNvPr>
          <p:cNvSpPr>
            <a:spLocks noGrp="1"/>
          </p:cNvSpPr>
          <p:nvPr>
            <p:ph type="title" hasCustomPrompt="1"/>
          </p:nvPr>
        </p:nvSpPr>
        <p:spPr>
          <a:xfrm>
            <a:off x="816000" y="3075840"/>
            <a:ext cx="10560000" cy="706754"/>
          </a:xfrm>
        </p:spPr>
        <p:txBody>
          <a:bodyPr/>
          <a:lstStyle>
            <a:lvl1pPr algn="l">
              <a:defRPr sz="3360">
                <a:solidFill>
                  <a:srgbClr val="642565"/>
                </a:solidFill>
                <a:latin typeface="Gotham Bold" pitchFamily="50" charset="0"/>
              </a:defRPr>
            </a:lvl1pPr>
          </a:lstStyle>
          <a:p>
            <a:r>
              <a:rPr lang="de-DE" dirty="0"/>
              <a:t>MASTERTITELFORMAT BEARBEITEN</a:t>
            </a:r>
            <a:endParaRPr lang="de-AT" dirty="0"/>
          </a:p>
        </p:txBody>
      </p:sp>
    </p:spTree>
    <p:extLst>
      <p:ext uri="{BB962C8B-B14F-4D97-AF65-F5344CB8AC3E}">
        <p14:creationId xmlns:p14="http://schemas.microsoft.com/office/powerpoint/2010/main" val="5798625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Benutzerdefiniertes Layout">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46C5FC6-FA8C-4B26-8D8C-0F1217557875}"/>
              </a:ext>
            </a:extLst>
          </p:cNvPr>
          <p:cNvPicPr>
            <a:picLocks noChangeAspect="1"/>
          </p:cNvPicPr>
          <p:nvPr userDrawn="1"/>
        </p:nvPicPr>
        <p:blipFill>
          <a:blip r:embed="rId2">
            <a:extLst>
              <a:ext uri="{28A0092B-C50C-407E-A947-70E740481C1C}">
                <a14:useLocalDpi xmlns:a14="http://schemas.microsoft.com/office/drawing/2010/main" val="0"/>
              </a:ext>
            </a:extLst>
          </a:blip>
          <a:srcRect t="14881" b="14881"/>
          <a:stretch/>
        </p:blipFill>
        <p:spPr>
          <a:xfrm>
            <a:off x="-1203" y="0"/>
            <a:ext cx="6097203" cy="6858000"/>
          </a:xfrm>
          <a:prstGeom prst="rect">
            <a:avLst/>
          </a:prstGeom>
        </p:spPr>
      </p:pic>
      <p:sp>
        <p:nvSpPr>
          <p:cNvPr id="5" name="Titel 4">
            <a:extLst>
              <a:ext uri="{FF2B5EF4-FFF2-40B4-BE49-F238E27FC236}">
                <a16:creationId xmlns:a16="http://schemas.microsoft.com/office/drawing/2014/main" id="{48E33F95-4B20-44E1-BD1E-DB21DD13A396}"/>
              </a:ext>
            </a:extLst>
          </p:cNvPr>
          <p:cNvSpPr>
            <a:spLocks noGrp="1"/>
          </p:cNvSpPr>
          <p:nvPr>
            <p:ph type="title" hasCustomPrompt="1"/>
          </p:nvPr>
        </p:nvSpPr>
        <p:spPr>
          <a:xfrm>
            <a:off x="815414" y="3075623"/>
            <a:ext cx="3648405" cy="706754"/>
          </a:xfrm>
        </p:spPr>
        <p:txBody>
          <a:bodyPr/>
          <a:lstStyle>
            <a:lvl1pPr algn="l">
              <a:defRPr sz="3360">
                <a:solidFill>
                  <a:schemeClr val="bg1"/>
                </a:solidFill>
                <a:latin typeface="Gotham Bold" pitchFamily="50" charset="0"/>
              </a:defRPr>
            </a:lvl1pPr>
          </a:lstStyle>
          <a:p>
            <a:r>
              <a:rPr lang="de-DE" dirty="0"/>
              <a:t>MASTERTITELFORMAT BEARBEITEN</a:t>
            </a:r>
            <a:endParaRPr lang="de-AT" dirty="0"/>
          </a:p>
        </p:txBody>
      </p:sp>
      <p:sp>
        <p:nvSpPr>
          <p:cNvPr id="6" name="Inhaltsplatzhalter 3">
            <a:extLst>
              <a:ext uri="{FF2B5EF4-FFF2-40B4-BE49-F238E27FC236}">
                <a16:creationId xmlns:a16="http://schemas.microsoft.com/office/drawing/2014/main" id="{F356A817-628A-459C-A886-B06231C85DFF}"/>
              </a:ext>
            </a:extLst>
          </p:cNvPr>
          <p:cNvSpPr>
            <a:spLocks noGrp="1"/>
          </p:cNvSpPr>
          <p:nvPr>
            <p:ph sz="half" idx="2" hasCustomPrompt="1"/>
          </p:nvPr>
        </p:nvSpPr>
        <p:spPr>
          <a:xfrm>
            <a:off x="6441029" y="836712"/>
            <a:ext cx="5384800" cy="5443805"/>
          </a:xfrm>
        </p:spPr>
        <p:txBody>
          <a:bodyPr/>
          <a:lstStyle>
            <a:lvl1pPr marL="0" indent="0">
              <a:buClr>
                <a:schemeClr val="accent2"/>
              </a:buClr>
              <a:buFont typeface="Wingdings" pitchFamily="2" charset="2"/>
              <a:buNone/>
              <a:defRPr sz="2400">
                <a:solidFill>
                  <a:schemeClr val="tx1"/>
                </a:solidFill>
                <a:latin typeface="Gotham Book" pitchFamily="50" charset="0"/>
              </a:defRPr>
            </a:lvl1pPr>
            <a:lvl2pPr marL="540000" indent="0">
              <a:buClr>
                <a:schemeClr val="accent2"/>
              </a:buClr>
              <a:buFont typeface="Symbol" pitchFamily="18" charset="2"/>
              <a:buNone/>
              <a:defRPr sz="2160">
                <a:solidFill>
                  <a:srgbClr val="5A5B5E"/>
                </a:solidFill>
              </a:defRPr>
            </a:lvl2pPr>
            <a:lvl3pPr marL="1080000" indent="0">
              <a:buClr>
                <a:schemeClr val="accent2"/>
              </a:buClr>
              <a:buFont typeface="Arial" pitchFamily="34" charset="0"/>
              <a:buNone/>
              <a:defRPr sz="1920">
                <a:solidFill>
                  <a:srgbClr val="5A5B5E"/>
                </a:solidFill>
              </a:defRPr>
            </a:lvl3pPr>
            <a:lvl4pPr marL="1620000" indent="0">
              <a:buClr>
                <a:schemeClr val="accent2"/>
              </a:buClr>
              <a:buFont typeface="Wingdings" pitchFamily="2" charset="2"/>
              <a:buNone/>
              <a:defRPr sz="1680">
                <a:solidFill>
                  <a:srgbClr val="5A5B5E"/>
                </a:solidFill>
              </a:defRPr>
            </a:lvl4pPr>
            <a:lvl5pPr marL="0" indent="0">
              <a:buClr>
                <a:schemeClr val="accent2"/>
              </a:buClr>
              <a:buFont typeface="Arial" panose="020B0604020202020204" pitchFamily="34" charset="0"/>
              <a:buNone/>
              <a:defRPr lang="de-DE" sz="1440" kern="1200" baseline="0" dirty="0" smtClean="0">
                <a:solidFill>
                  <a:srgbClr val="5A5B5E"/>
                </a:solidFill>
                <a:latin typeface="+mn-lt"/>
                <a:ea typeface="+mn-ea"/>
                <a:cs typeface="+mn-cs"/>
              </a:defRPr>
            </a:lvl5pPr>
            <a:lvl6pPr marL="0" indent="0">
              <a:buClr>
                <a:schemeClr val="accent2"/>
              </a:buClr>
              <a:buFont typeface="Arial" panose="020B0604020202020204" pitchFamily="34" charset="0"/>
              <a:buNone/>
              <a:defRPr lang="de-DE" sz="1440" kern="1200" baseline="0" dirty="0">
                <a:solidFill>
                  <a:srgbClr val="5A5B5E"/>
                </a:solidFill>
                <a:latin typeface="+mn-lt"/>
                <a:ea typeface="+mn-ea"/>
                <a:cs typeface="+mn-cs"/>
              </a:defRPr>
            </a:lvl6pPr>
            <a:lvl7pPr>
              <a:defRPr sz="2160"/>
            </a:lvl7pPr>
            <a:lvl8pPr>
              <a:defRPr sz="2160"/>
            </a:lvl8pPr>
            <a:lvl9pPr>
              <a:defRPr sz="2160"/>
            </a:lvl9pPr>
          </a:lstStyle>
          <a:p>
            <a:pPr lvl="0"/>
            <a:r>
              <a:rPr lang="de-DE" dirty="0"/>
              <a:t>Textmasterformate durch Klicken bearbeiten</a:t>
            </a:r>
          </a:p>
        </p:txBody>
      </p:sp>
    </p:spTree>
    <p:extLst>
      <p:ext uri="{BB962C8B-B14F-4D97-AF65-F5344CB8AC3E}">
        <p14:creationId xmlns:p14="http://schemas.microsoft.com/office/powerpoint/2010/main" val="31169254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Benutzerdefiniertes Layout">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2BA767CB-C6A0-4815-9C3A-4DE16716F56F}"/>
              </a:ext>
            </a:extLst>
          </p:cNvPr>
          <p:cNvPicPr>
            <a:picLocks noChangeAspect="1"/>
          </p:cNvPicPr>
          <p:nvPr userDrawn="1"/>
        </p:nvPicPr>
        <p:blipFill>
          <a:blip r:embed="rId2">
            <a:extLst>
              <a:ext uri="{28A0092B-C50C-407E-A947-70E740481C1C}">
                <a14:useLocalDpi xmlns:a14="http://schemas.microsoft.com/office/drawing/2010/main" val="0"/>
              </a:ext>
            </a:extLst>
          </a:blip>
          <a:srcRect t="14787" b="14787"/>
          <a:stretch/>
        </p:blipFill>
        <p:spPr>
          <a:xfrm>
            <a:off x="2" y="0"/>
            <a:ext cx="6095999" cy="6860160"/>
          </a:xfrm>
          <a:prstGeom prst="rect">
            <a:avLst/>
          </a:prstGeom>
        </p:spPr>
      </p:pic>
      <p:sp>
        <p:nvSpPr>
          <p:cNvPr id="5" name="Titel 4">
            <a:extLst>
              <a:ext uri="{FF2B5EF4-FFF2-40B4-BE49-F238E27FC236}">
                <a16:creationId xmlns:a16="http://schemas.microsoft.com/office/drawing/2014/main" id="{48E33F95-4B20-44E1-BD1E-DB21DD13A396}"/>
              </a:ext>
            </a:extLst>
          </p:cNvPr>
          <p:cNvSpPr>
            <a:spLocks noGrp="1"/>
          </p:cNvSpPr>
          <p:nvPr>
            <p:ph type="title" hasCustomPrompt="1"/>
          </p:nvPr>
        </p:nvSpPr>
        <p:spPr>
          <a:xfrm>
            <a:off x="815414" y="3075623"/>
            <a:ext cx="3648405" cy="706754"/>
          </a:xfrm>
        </p:spPr>
        <p:txBody>
          <a:bodyPr/>
          <a:lstStyle>
            <a:lvl1pPr algn="l">
              <a:defRPr sz="3360">
                <a:solidFill>
                  <a:schemeClr val="bg1"/>
                </a:solidFill>
                <a:latin typeface="Gotham Bold" pitchFamily="50" charset="0"/>
              </a:defRPr>
            </a:lvl1pPr>
          </a:lstStyle>
          <a:p>
            <a:r>
              <a:rPr lang="de-DE" dirty="0"/>
              <a:t>MASTERTITELFORMAT BEARBEITEN</a:t>
            </a:r>
            <a:endParaRPr lang="de-AT" dirty="0"/>
          </a:p>
        </p:txBody>
      </p:sp>
      <p:sp>
        <p:nvSpPr>
          <p:cNvPr id="6" name="Inhaltsplatzhalter 3">
            <a:extLst>
              <a:ext uri="{FF2B5EF4-FFF2-40B4-BE49-F238E27FC236}">
                <a16:creationId xmlns:a16="http://schemas.microsoft.com/office/drawing/2014/main" id="{F356A817-628A-459C-A886-B06231C85DFF}"/>
              </a:ext>
            </a:extLst>
          </p:cNvPr>
          <p:cNvSpPr>
            <a:spLocks noGrp="1"/>
          </p:cNvSpPr>
          <p:nvPr>
            <p:ph sz="half" idx="2" hasCustomPrompt="1"/>
          </p:nvPr>
        </p:nvSpPr>
        <p:spPr>
          <a:xfrm>
            <a:off x="6441029" y="836712"/>
            <a:ext cx="5384800" cy="5443805"/>
          </a:xfrm>
        </p:spPr>
        <p:txBody>
          <a:bodyPr/>
          <a:lstStyle>
            <a:lvl1pPr marL="0" indent="0">
              <a:buClr>
                <a:schemeClr val="accent2"/>
              </a:buClr>
              <a:buFont typeface="Wingdings" pitchFamily="2" charset="2"/>
              <a:buNone/>
              <a:defRPr sz="2400">
                <a:solidFill>
                  <a:schemeClr val="tx1"/>
                </a:solidFill>
              </a:defRPr>
            </a:lvl1pPr>
            <a:lvl2pPr marL="540000" indent="0">
              <a:buClr>
                <a:schemeClr val="accent2"/>
              </a:buClr>
              <a:buFont typeface="Symbol" pitchFamily="18" charset="2"/>
              <a:buNone/>
              <a:defRPr sz="2160">
                <a:solidFill>
                  <a:srgbClr val="5A5B5E"/>
                </a:solidFill>
              </a:defRPr>
            </a:lvl2pPr>
            <a:lvl3pPr marL="1080000" indent="0">
              <a:buClr>
                <a:schemeClr val="accent2"/>
              </a:buClr>
              <a:buFont typeface="Arial" pitchFamily="34" charset="0"/>
              <a:buNone/>
              <a:defRPr sz="1920">
                <a:solidFill>
                  <a:srgbClr val="5A5B5E"/>
                </a:solidFill>
              </a:defRPr>
            </a:lvl3pPr>
            <a:lvl4pPr marL="1620000" indent="0">
              <a:buClr>
                <a:schemeClr val="accent2"/>
              </a:buClr>
              <a:buFont typeface="Wingdings" pitchFamily="2" charset="2"/>
              <a:buNone/>
              <a:defRPr sz="1680">
                <a:solidFill>
                  <a:srgbClr val="5A5B5E"/>
                </a:solidFill>
              </a:defRPr>
            </a:lvl4pPr>
            <a:lvl5pPr marL="0" indent="0">
              <a:buClr>
                <a:schemeClr val="accent2"/>
              </a:buClr>
              <a:buFont typeface="Arial" panose="020B0604020202020204" pitchFamily="34" charset="0"/>
              <a:buNone/>
              <a:defRPr lang="de-DE" sz="1440" kern="1200" baseline="0" dirty="0" smtClean="0">
                <a:solidFill>
                  <a:srgbClr val="5A5B5E"/>
                </a:solidFill>
                <a:latin typeface="+mn-lt"/>
                <a:ea typeface="+mn-ea"/>
                <a:cs typeface="+mn-cs"/>
              </a:defRPr>
            </a:lvl5pPr>
            <a:lvl6pPr marL="0" indent="0">
              <a:buClr>
                <a:schemeClr val="accent2"/>
              </a:buClr>
              <a:buFont typeface="Arial" panose="020B0604020202020204" pitchFamily="34" charset="0"/>
              <a:buNone/>
              <a:defRPr lang="de-DE" sz="1440" kern="1200" baseline="0" dirty="0">
                <a:solidFill>
                  <a:srgbClr val="5A5B5E"/>
                </a:solidFill>
                <a:latin typeface="+mn-lt"/>
                <a:ea typeface="+mn-ea"/>
                <a:cs typeface="+mn-cs"/>
              </a:defRPr>
            </a:lvl6pPr>
            <a:lvl7pPr>
              <a:defRPr sz="2160"/>
            </a:lvl7pPr>
            <a:lvl8pPr>
              <a:defRPr sz="2160"/>
            </a:lvl8pPr>
            <a:lvl9pPr>
              <a:defRPr sz="2160"/>
            </a:lvl9pPr>
          </a:lstStyle>
          <a:p>
            <a:pPr lvl="0"/>
            <a:r>
              <a:rPr lang="de-DE" dirty="0"/>
              <a:t>Textmasterformate durch Klicken bearbeiten</a:t>
            </a:r>
          </a:p>
        </p:txBody>
      </p:sp>
    </p:spTree>
    <p:extLst>
      <p:ext uri="{BB962C8B-B14F-4D97-AF65-F5344CB8AC3E}">
        <p14:creationId xmlns:p14="http://schemas.microsoft.com/office/powerpoint/2010/main" val="1636653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Zwei Inhalte">
    <p:spTree>
      <p:nvGrpSpPr>
        <p:cNvPr id="1" name=""/>
        <p:cNvGrpSpPr/>
        <p:nvPr/>
      </p:nvGrpSpPr>
      <p:grpSpPr>
        <a:xfrm>
          <a:off x="0" y="0"/>
          <a:ext cx="0" cy="0"/>
          <a:chOff x="0" y="0"/>
          <a:chExt cx="0" cy="0"/>
        </a:xfrm>
      </p:grpSpPr>
      <p:sp>
        <p:nvSpPr>
          <p:cNvPr id="4" name="Titel 1"/>
          <p:cNvSpPr txBox="1">
            <a:spLocks/>
          </p:cNvSpPr>
          <p:nvPr userDrawn="1"/>
        </p:nvSpPr>
        <p:spPr>
          <a:xfrm>
            <a:off x="0" y="2"/>
            <a:ext cx="12192000" cy="1124744"/>
          </a:xfrm>
          <a:prstGeom prst="rect">
            <a:avLst/>
          </a:prstGeom>
          <a:gradFill flip="none" rotWithShape="1">
            <a:gsLst>
              <a:gs pos="0">
                <a:srgbClr val="642565">
                  <a:shade val="30000"/>
                  <a:satMod val="115000"/>
                </a:srgbClr>
              </a:gs>
              <a:gs pos="50000">
                <a:srgbClr val="642565">
                  <a:shade val="67500"/>
                  <a:satMod val="115000"/>
                </a:srgbClr>
              </a:gs>
              <a:gs pos="100000">
                <a:srgbClr val="642565">
                  <a:shade val="100000"/>
                  <a:satMod val="115000"/>
                </a:srgbClr>
              </a:gs>
            </a:gsLst>
            <a:path path="circle">
              <a:fillToRect l="50000" t="50000" r="50000" b="50000"/>
            </a:path>
            <a:tileRect/>
          </a:gradFill>
        </p:spPr>
        <p:txBody>
          <a:bodyPr lIns="648000" anchor="ctr">
            <a:normAutofit/>
          </a:bodyPr>
          <a:lstStyle>
            <a:lvl1pPr algn="l" rtl="0" fontAlgn="base">
              <a:spcBef>
                <a:spcPct val="0"/>
              </a:spcBef>
              <a:spcAft>
                <a:spcPct val="0"/>
              </a:spcAft>
              <a:defRPr sz="2400" kern="1200" cap="all" baseline="0">
                <a:solidFill>
                  <a:schemeClr val="bg1"/>
                </a:solidFill>
                <a:latin typeface="+mj-lt"/>
                <a:ea typeface="+mj-ea"/>
                <a:cs typeface="+mj-cs"/>
              </a:defRPr>
            </a:lvl1pPr>
            <a:lvl2pPr algn="ctr" rtl="0" fontAlgn="base">
              <a:spcBef>
                <a:spcPct val="0"/>
              </a:spcBef>
              <a:spcAft>
                <a:spcPct val="0"/>
              </a:spcAft>
              <a:defRPr sz="4400">
                <a:solidFill>
                  <a:schemeClr val="tx1"/>
                </a:solidFill>
                <a:latin typeface="Arial" charset="0"/>
              </a:defRPr>
            </a:lvl2pPr>
            <a:lvl3pPr algn="ctr" rtl="0" fontAlgn="base">
              <a:spcBef>
                <a:spcPct val="0"/>
              </a:spcBef>
              <a:spcAft>
                <a:spcPct val="0"/>
              </a:spcAft>
              <a:defRPr sz="4400">
                <a:solidFill>
                  <a:schemeClr val="tx1"/>
                </a:solidFill>
                <a:latin typeface="Arial" charset="0"/>
              </a:defRPr>
            </a:lvl3pPr>
            <a:lvl4pPr algn="ctr" rtl="0" fontAlgn="base">
              <a:spcBef>
                <a:spcPct val="0"/>
              </a:spcBef>
              <a:spcAft>
                <a:spcPct val="0"/>
              </a:spcAft>
              <a:defRPr sz="4400">
                <a:solidFill>
                  <a:schemeClr val="tx1"/>
                </a:solidFill>
                <a:latin typeface="Arial" charset="0"/>
              </a:defRPr>
            </a:lvl4pPr>
            <a:lvl5pPr algn="ctr" rtl="0" fontAlgn="base">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a:lstStyle>
          <a:p>
            <a:r>
              <a:rPr lang="de-DE" sz="2880" b="0" cap="none" dirty="0">
                <a:latin typeface="Gotham Bold" pitchFamily="50" charset="0"/>
              </a:rPr>
              <a:t>KONTAKT</a:t>
            </a:r>
          </a:p>
        </p:txBody>
      </p:sp>
      <p:pic>
        <p:nvPicPr>
          <p:cNvPr id="3" name="Grafik 2" descr="Ein Bild, das Schrift, Grafiken, Text, Grafikdesign enthält.&#10;&#10;Automatisch generierte Beschreibung">
            <a:extLst>
              <a:ext uri="{FF2B5EF4-FFF2-40B4-BE49-F238E27FC236}">
                <a16:creationId xmlns:a16="http://schemas.microsoft.com/office/drawing/2014/main" id="{BB4DAD42-08D9-3591-F0A6-64F46B8CE5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23399" y="6135258"/>
            <a:ext cx="1753460" cy="491914"/>
          </a:xfrm>
          <a:prstGeom prst="rect">
            <a:avLst/>
          </a:prstGeom>
        </p:spPr>
      </p:pic>
    </p:spTree>
    <p:extLst>
      <p:ext uri="{BB962C8B-B14F-4D97-AF65-F5344CB8AC3E}">
        <p14:creationId xmlns:p14="http://schemas.microsoft.com/office/powerpoint/2010/main" val="38068774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Benutzerdefiniertes Layout">
    <p:bg>
      <p:bgRef idx="1001">
        <a:schemeClr val="bg1"/>
      </p:bgRef>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26397FAC-DBFA-70FE-FC9D-4E8554BB67A6}"/>
              </a:ext>
            </a:extLst>
          </p:cNvPr>
          <p:cNvPicPr>
            <a:picLocks noChangeAspect="1"/>
          </p:cNvPicPr>
          <p:nvPr userDrawn="1"/>
        </p:nvPicPr>
        <p:blipFill>
          <a:blip r:embed="rId2">
            <a:extLst>
              <a:ext uri="{28A0092B-C50C-407E-A947-70E740481C1C}">
                <a14:useLocalDpi xmlns:a14="http://schemas.microsoft.com/office/drawing/2010/main" val="0"/>
              </a:ext>
            </a:extLst>
          </a:blip>
          <a:srcRect l="4992" r="4992"/>
          <a:stretch/>
        </p:blipFill>
        <p:spPr>
          <a:xfrm>
            <a:off x="0" y="0"/>
            <a:ext cx="12192000" cy="6858000"/>
          </a:xfrm>
          <a:prstGeom prst="rect">
            <a:avLst/>
          </a:prstGeom>
        </p:spPr>
      </p:pic>
      <p:sp>
        <p:nvSpPr>
          <p:cNvPr id="11" name="Rechteck 10">
            <a:extLst>
              <a:ext uri="{FF2B5EF4-FFF2-40B4-BE49-F238E27FC236}">
                <a16:creationId xmlns:a16="http://schemas.microsoft.com/office/drawing/2014/main" id="{10A23C8E-81DB-093C-EEAA-8DC2AEE311A0}"/>
              </a:ext>
            </a:extLst>
          </p:cNvPr>
          <p:cNvSpPr/>
          <p:nvPr userDrawn="1"/>
        </p:nvSpPr>
        <p:spPr>
          <a:xfrm>
            <a:off x="243840" y="6376988"/>
            <a:ext cx="9909499" cy="193899"/>
          </a:xfrm>
          <a:prstGeom prst="rect">
            <a:avLst/>
          </a:prstGeom>
        </p:spPr>
        <p:txBody>
          <a:bodyPr wrap="square">
            <a:spAutoFit/>
          </a:bodyPr>
          <a:lstStyle/>
          <a:p>
            <a:r>
              <a:rPr lang="de-AT" sz="660" kern="1200" dirty="0">
                <a:solidFill>
                  <a:schemeClr val="bg1"/>
                </a:solidFill>
                <a:latin typeface="Arial" charset="0"/>
                <a:ea typeface="+mn-ea"/>
                <a:cs typeface="+mn-cs"/>
              </a:rPr>
              <a:t>© </a:t>
            </a:r>
            <a:r>
              <a:rPr lang="pl-PL" sz="660" kern="1200" dirty="0">
                <a:solidFill>
                  <a:schemeClr val="bg1"/>
                </a:solidFill>
                <a:latin typeface="Arial" charset="0"/>
                <a:ea typeface="+mn-ea"/>
                <a:cs typeface="+mn-cs"/>
              </a:rPr>
              <a:t>Kancelaria Prawna Schampera, Dubis, Zając i Wspólnicy sp. j.</a:t>
            </a:r>
            <a:r>
              <a:rPr lang="de-AT" sz="660" kern="1200" dirty="0">
                <a:solidFill>
                  <a:schemeClr val="bg1"/>
                </a:solidFill>
                <a:latin typeface="Arial" charset="0"/>
                <a:ea typeface="+mn-ea"/>
                <a:cs typeface="+mn-cs"/>
              </a:rPr>
              <a:t> </a:t>
            </a:r>
            <a:r>
              <a:rPr lang="de-AT" sz="660" kern="1200" dirty="0" err="1">
                <a:solidFill>
                  <a:schemeClr val="bg1"/>
                </a:solidFill>
                <a:latin typeface="Arial" charset="0"/>
                <a:ea typeface="+mn-ea"/>
                <a:cs typeface="+mn-cs"/>
              </a:rPr>
              <a:t>is</a:t>
            </a:r>
            <a:r>
              <a:rPr lang="de-AT" sz="660" kern="1200" baseline="0" dirty="0">
                <a:solidFill>
                  <a:schemeClr val="bg1"/>
                </a:solidFill>
                <a:latin typeface="Arial" charset="0"/>
                <a:ea typeface="+mn-ea"/>
                <a:cs typeface="+mn-cs"/>
              </a:rPr>
              <a:t> a </a:t>
            </a:r>
            <a:r>
              <a:rPr lang="de-AT" sz="660" kern="1200" baseline="0" dirty="0" err="1">
                <a:solidFill>
                  <a:schemeClr val="bg1"/>
                </a:solidFill>
                <a:latin typeface="Arial" charset="0"/>
                <a:ea typeface="+mn-ea"/>
                <a:cs typeface="+mn-cs"/>
              </a:rPr>
              <a:t>member</a:t>
            </a:r>
            <a:r>
              <a:rPr lang="de-AT" sz="660" kern="1200" baseline="0" dirty="0">
                <a:solidFill>
                  <a:schemeClr val="bg1"/>
                </a:solidFill>
                <a:latin typeface="Arial" charset="0"/>
                <a:ea typeface="+mn-ea"/>
                <a:cs typeface="+mn-cs"/>
              </a:rPr>
              <a:t> of Saxinger</a:t>
            </a:r>
            <a:r>
              <a:rPr lang="de-AT" sz="660" kern="1200" dirty="0">
                <a:solidFill>
                  <a:schemeClr val="bg1"/>
                </a:solidFill>
                <a:latin typeface="Arial" charset="0"/>
                <a:ea typeface="+mn-ea"/>
                <a:cs typeface="+mn-cs"/>
              </a:rPr>
              <a:t> Schindhelm Services SE, an</a:t>
            </a:r>
            <a:r>
              <a:rPr lang="de-AT" sz="660" kern="1200" baseline="0" dirty="0">
                <a:solidFill>
                  <a:schemeClr val="bg1"/>
                </a:solidFill>
                <a:latin typeface="Arial" charset="0"/>
                <a:ea typeface="+mn-ea"/>
                <a:cs typeface="+mn-cs"/>
              </a:rPr>
              <a:t> </a:t>
            </a:r>
            <a:r>
              <a:rPr lang="de-AT" sz="660" kern="1200" baseline="0" dirty="0" err="1">
                <a:solidFill>
                  <a:schemeClr val="bg1"/>
                </a:solidFill>
                <a:latin typeface="Arial" charset="0"/>
                <a:ea typeface="+mn-ea"/>
                <a:cs typeface="+mn-cs"/>
              </a:rPr>
              <a:t>alliance</a:t>
            </a:r>
            <a:r>
              <a:rPr lang="de-AT" sz="660" kern="1200" baseline="0" dirty="0">
                <a:solidFill>
                  <a:schemeClr val="bg1"/>
                </a:solidFill>
                <a:latin typeface="Arial" charset="0"/>
                <a:ea typeface="+mn-ea"/>
                <a:cs typeface="+mn-cs"/>
              </a:rPr>
              <a:t> of European </a:t>
            </a:r>
            <a:r>
              <a:rPr lang="de-AT" sz="660" kern="1200" baseline="0" dirty="0" err="1">
                <a:solidFill>
                  <a:schemeClr val="bg1"/>
                </a:solidFill>
                <a:latin typeface="Arial" charset="0"/>
                <a:ea typeface="+mn-ea"/>
                <a:cs typeface="+mn-cs"/>
              </a:rPr>
              <a:t>business</a:t>
            </a:r>
            <a:r>
              <a:rPr lang="de-AT" sz="660" kern="1200" baseline="0" dirty="0">
                <a:solidFill>
                  <a:schemeClr val="bg1"/>
                </a:solidFill>
                <a:latin typeface="Arial" charset="0"/>
                <a:ea typeface="+mn-ea"/>
                <a:cs typeface="+mn-cs"/>
              </a:rPr>
              <a:t> </a:t>
            </a:r>
            <a:r>
              <a:rPr lang="de-AT" sz="660" kern="1200" baseline="0" dirty="0" err="1">
                <a:solidFill>
                  <a:schemeClr val="bg1"/>
                </a:solidFill>
                <a:latin typeface="Arial" charset="0"/>
                <a:ea typeface="+mn-ea"/>
                <a:cs typeface="+mn-cs"/>
              </a:rPr>
              <a:t>law</a:t>
            </a:r>
            <a:r>
              <a:rPr lang="de-AT" sz="660" kern="1200" baseline="0" dirty="0">
                <a:solidFill>
                  <a:schemeClr val="bg1"/>
                </a:solidFill>
                <a:latin typeface="Arial" charset="0"/>
                <a:ea typeface="+mn-ea"/>
                <a:cs typeface="+mn-cs"/>
              </a:rPr>
              <a:t> </a:t>
            </a:r>
            <a:r>
              <a:rPr lang="de-AT" sz="660" kern="1200" baseline="0" dirty="0" err="1">
                <a:solidFill>
                  <a:schemeClr val="bg1"/>
                </a:solidFill>
                <a:latin typeface="Arial" charset="0"/>
                <a:ea typeface="+mn-ea"/>
                <a:cs typeface="+mn-cs"/>
              </a:rPr>
              <a:t>firms</a:t>
            </a:r>
            <a:r>
              <a:rPr lang="de-AT" sz="660" kern="1200" dirty="0">
                <a:solidFill>
                  <a:schemeClr val="bg1"/>
                </a:solidFill>
                <a:latin typeface="Arial" charset="0"/>
                <a:ea typeface="+mn-ea"/>
                <a:cs typeface="+mn-cs"/>
              </a:rPr>
              <a:t>.</a:t>
            </a:r>
            <a:endParaRPr lang="de-DE" sz="660" kern="1200" dirty="0">
              <a:solidFill>
                <a:schemeClr val="bg1"/>
              </a:solidFill>
              <a:latin typeface="Arial" charset="0"/>
              <a:ea typeface="+mn-ea"/>
              <a:cs typeface="+mn-cs"/>
            </a:endParaRPr>
          </a:p>
        </p:txBody>
      </p:sp>
      <p:sp>
        <p:nvSpPr>
          <p:cNvPr id="17" name="Textfeld 16">
            <a:extLst>
              <a:ext uri="{FF2B5EF4-FFF2-40B4-BE49-F238E27FC236}">
                <a16:creationId xmlns:a16="http://schemas.microsoft.com/office/drawing/2014/main" id="{533A2D91-E4A4-038F-6326-0C64FF98158E}"/>
              </a:ext>
            </a:extLst>
          </p:cNvPr>
          <p:cNvSpPr txBox="1"/>
          <p:nvPr userDrawn="1"/>
        </p:nvSpPr>
        <p:spPr>
          <a:xfrm>
            <a:off x="10325540" y="6266131"/>
            <a:ext cx="1220462" cy="387798"/>
          </a:xfrm>
          <a:prstGeom prst="rect">
            <a:avLst/>
          </a:prstGeom>
          <a:noFill/>
        </p:spPr>
        <p:txBody>
          <a:bodyPr wrap="none" rtlCol="0">
            <a:spAutoFit/>
          </a:bodyPr>
          <a:lstStyle/>
          <a:p>
            <a:r>
              <a:rPr lang="de-AT" sz="1920" dirty="0">
                <a:solidFill>
                  <a:schemeClr val="bg1"/>
                </a:solidFill>
                <a:latin typeface="Gotham Medium" pitchFamily="50" charset="0"/>
              </a:rPr>
              <a:t>sdzlegal.pl</a:t>
            </a:r>
            <a:endParaRPr lang="de-DE" sz="1920" dirty="0">
              <a:solidFill>
                <a:schemeClr val="bg1"/>
              </a:solidFill>
              <a:latin typeface="Gotham Medium" pitchFamily="50" charset="0"/>
            </a:endParaRPr>
          </a:p>
        </p:txBody>
      </p:sp>
      <p:sp>
        <p:nvSpPr>
          <p:cNvPr id="8" name="Textfeld 7">
            <a:extLst>
              <a:ext uri="{FF2B5EF4-FFF2-40B4-BE49-F238E27FC236}">
                <a16:creationId xmlns:a16="http://schemas.microsoft.com/office/drawing/2014/main" id="{F9557CBF-182C-747E-160B-775EFA84EE0F}"/>
              </a:ext>
            </a:extLst>
          </p:cNvPr>
          <p:cNvSpPr txBox="1"/>
          <p:nvPr userDrawn="1"/>
        </p:nvSpPr>
        <p:spPr>
          <a:xfrm>
            <a:off x="290150" y="577483"/>
            <a:ext cx="1383712" cy="5509200"/>
          </a:xfrm>
          <a:prstGeom prst="rect">
            <a:avLst/>
          </a:prstGeom>
          <a:noFill/>
          <a:ln>
            <a:noFill/>
          </a:ln>
        </p:spPr>
        <p:txBody>
          <a:bodyPr wrap="none" rtlCol="0">
            <a:spAutoFit/>
          </a:bodyPr>
          <a:lstStyle/>
          <a:p>
            <a:pPr>
              <a:lnSpc>
                <a:spcPct val="100000"/>
              </a:lnSpc>
            </a:pPr>
            <a:r>
              <a:rPr lang="de-AT" sz="1200" b="1" kern="1200" dirty="0">
                <a:solidFill>
                  <a:schemeClr val="bg1"/>
                </a:solidFill>
                <a:latin typeface="Gotham Bold" pitchFamily="50" charset="0"/>
                <a:ea typeface="+mn-ea"/>
                <a:cs typeface="+mn-cs"/>
              </a:rPr>
              <a:t>AUSTRIA</a:t>
            </a:r>
          </a:p>
          <a:p>
            <a:pPr marL="0" marR="0" lvl="0" indent="0" algn="l" defTabSz="1097280" rtl="0" eaLnBrk="1" fontAlgn="base" latinLnBrk="0" hangingPunct="1">
              <a:lnSpc>
                <a:spcPct val="100000"/>
              </a:lnSpc>
              <a:spcBef>
                <a:spcPct val="0"/>
              </a:spcBef>
              <a:spcAft>
                <a:spcPts val="0"/>
              </a:spcAft>
              <a:buClrTx/>
              <a:buSzTx/>
              <a:buFontTx/>
              <a:buNone/>
              <a:tabLst/>
              <a:defRPr/>
            </a:pPr>
            <a:endParaRPr lang="de-AT" sz="480" b="0" kern="1200" dirty="0">
              <a:solidFill>
                <a:schemeClr val="bg1"/>
              </a:solidFill>
              <a:latin typeface="Arial" charset="0"/>
              <a:ea typeface="+mn-ea"/>
              <a:cs typeface="+mn-cs"/>
            </a:endParaRPr>
          </a:p>
          <a:p>
            <a:pPr marL="0" marR="0" lvl="0" indent="0" algn="l" defTabSz="1097280" rtl="0" eaLnBrk="1" fontAlgn="base" latinLnBrk="0" hangingPunct="1">
              <a:lnSpc>
                <a:spcPct val="100000"/>
              </a:lnSpc>
              <a:spcBef>
                <a:spcPct val="0"/>
              </a:spcBef>
              <a:spcAft>
                <a:spcPts val="0"/>
              </a:spcAft>
              <a:buClrTx/>
              <a:buSzTx/>
              <a:buFontTx/>
              <a:buNone/>
              <a:tabLst/>
              <a:defRPr/>
            </a:pPr>
            <a:r>
              <a:rPr lang="de-DE" sz="840" b="1" kern="1200" dirty="0">
                <a:solidFill>
                  <a:schemeClr val="bg1"/>
                </a:solidFill>
                <a:latin typeface="Gotham Medium" pitchFamily="50" charset="0"/>
                <a:ea typeface="+mn-ea"/>
                <a:cs typeface="+mn-cs"/>
              </a:rPr>
              <a:t>SAXINGER</a:t>
            </a:r>
          </a:p>
          <a:p>
            <a:pPr>
              <a:lnSpc>
                <a:spcPct val="100000"/>
              </a:lnSpc>
              <a:spcAft>
                <a:spcPts val="0"/>
              </a:spcAft>
            </a:pPr>
            <a:endParaRPr lang="de-AT" sz="600" b="0" dirty="0">
              <a:solidFill>
                <a:schemeClr val="bg1"/>
              </a:solidFill>
            </a:endParaRPr>
          </a:p>
          <a:p>
            <a:pPr>
              <a:lnSpc>
                <a:spcPct val="100000"/>
              </a:lnSpc>
              <a:spcAft>
                <a:spcPts val="360"/>
              </a:spcAft>
            </a:pPr>
            <a:r>
              <a:rPr lang="de-AT" sz="960" b="0" dirty="0">
                <a:solidFill>
                  <a:schemeClr val="bg1"/>
                </a:solidFill>
                <a:latin typeface="Gotham Book" pitchFamily="50" charset="0"/>
              </a:rPr>
              <a:t>GRAZ</a:t>
            </a:r>
          </a:p>
          <a:p>
            <a:pPr marL="0" indent="0">
              <a:lnSpc>
                <a:spcPct val="100000"/>
              </a:lnSpc>
              <a:buNone/>
            </a:pPr>
            <a:r>
              <a:rPr lang="sk-SK" sz="720" b="0" dirty="0">
                <a:solidFill>
                  <a:schemeClr val="bg1"/>
                </a:solidFill>
                <a:latin typeface="Gotham Book" pitchFamily="50" charset="0"/>
              </a:rPr>
              <a:t>S</a:t>
            </a:r>
            <a:r>
              <a:rPr lang="de-AT" sz="720" b="0" dirty="0">
                <a:solidFill>
                  <a:schemeClr val="bg1"/>
                </a:solidFill>
                <a:latin typeface="Gotham Book" pitchFamily="50" charset="0"/>
              </a:rPr>
              <a:t>AXINGER </a:t>
            </a:r>
            <a:r>
              <a:rPr lang="de-DE" sz="720" b="0" dirty="0">
                <a:solidFill>
                  <a:schemeClr val="bg1"/>
                </a:solidFill>
                <a:latin typeface="Gotham Book" pitchFamily="50" charset="0"/>
              </a:rPr>
              <a:t>Rechtsanwalts GmbH</a:t>
            </a:r>
          </a:p>
          <a:p>
            <a:pPr marL="0" indent="0">
              <a:lnSpc>
                <a:spcPct val="100000"/>
              </a:lnSpc>
              <a:buNone/>
            </a:pPr>
            <a:r>
              <a:rPr lang="it-IT" sz="720" dirty="0">
                <a:solidFill>
                  <a:schemeClr val="bg1"/>
                </a:solidFill>
                <a:latin typeface="Gotham Book" pitchFamily="50" charset="0"/>
              </a:rPr>
              <a:t>graz@saxinger.com</a:t>
            </a:r>
          </a:p>
          <a:p>
            <a:pPr>
              <a:lnSpc>
                <a:spcPct val="100000"/>
              </a:lnSpc>
            </a:pPr>
            <a:endParaRPr lang="de-AT" sz="720" b="1" baseline="0" dirty="0">
              <a:solidFill>
                <a:schemeClr val="bg1"/>
              </a:solidFill>
              <a:latin typeface="Gotham Book" pitchFamily="50" charset="0"/>
            </a:endParaRPr>
          </a:p>
          <a:p>
            <a:pPr>
              <a:lnSpc>
                <a:spcPct val="100000"/>
              </a:lnSpc>
              <a:spcAft>
                <a:spcPts val="240"/>
              </a:spcAft>
            </a:pPr>
            <a:r>
              <a:rPr lang="de-AT" sz="960" b="0" dirty="0">
                <a:solidFill>
                  <a:schemeClr val="bg1"/>
                </a:solidFill>
                <a:latin typeface="Gotham Book" pitchFamily="50" charset="0"/>
              </a:rPr>
              <a:t>LINZ</a:t>
            </a:r>
          </a:p>
          <a:p>
            <a:pPr marL="0" indent="0">
              <a:lnSpc>
                <a:spcPct val="100000"/>
              </a:lnSpc>
              <a:buNone/>
            </a:pPr>
            <a:r>
              <a:rPr lang="sk-SK" sz="720" b="0" dirty="0">
                <a:solidFill>
                  <a:schemeClr val="bg1"/>
                </a:solidFill>
                <a:latin typeface="Gotham Book" pitchFamily="50" charset="0"/>
              </a:rPr>
              <a:t>S</a:t>
            </a:r>
            <a:r>
              <a:rPr lang="de-AT" sz="720" b="0" dirty="0">
                <a:solidFill>
                  <a:schemeClr val="bg1"/>
                </a:solidFill>
                <a:latin typeface="Gotham Book" pitchFamily="50" charset="0"/>
              </a:rPr>
              <a:t>AXINGER </a:t>
            </a:r>
            <a:r>
              <a:rPr lang="de-DE" sz="720" b="0" dirty="0">
                <a:solidFill>
                  <a:schemeClr val="bg1"/>
                </a:solidFill>
                <a:latin typeface="Gotham Book" pitchFamily="50" charset="0"/>
              </a:rPr>
              <a:t>Rechtsanwalts GmbH</a:t>
            </a:r>
          </a:p>
          <a:p>
            <a:pPr marL="0" indent="0">
              <a:lnSpc>
                <a:spcPct val="100000"/>
              </a:lnSpc>
              <a:buNone/>
            </a:pPr>
            <a:r>
              <a:rPr lang="pl-PL" sz="720" dirty="0">
                <a:solidFill>
                  <a:schemeClr val="bg1"/>
                </a:solidFill>
                <a:latin typeface="Gotham Book" pitchFamily="50" charset="0"/>
              </a:rPr>
              <a:t>linz@s</a:t>
            </a:r>
            <a:r>
              <a:rPr lang="de-AT" sz="720" dirty="0" err="1">
                <a:solidFill>
                  <a:schemeClr val="bg1"/>
                </a:solidFill>
                <a:latin typeface="Gotham Book" pitchFamily="50" charset="0"/>
              </a:rPr>
              <a:t>axinger</a:t>
            </a:r>
            <a:r>
              <a:rPr lang="pl-PL" sz="720" dirty="0">
                <a:solidFill>
                  <a:schemeClr val="bg1"/>
                </a:solidFill>
                <a:latin typeface="Gotham Book" pitchFamily="50" charset="0"/>
              </a:rPr>
              <a:t>.com</a:t>
            </a:r>
            <a:endParaRPr lang="de-AT" sz="720" dirty="0">
              <a:solidFill>
                <a:schemeClr val="bg1"/>
              </a:solidFill>
              <a:latin typeface="Gotham Book" pitchFamily="50" charset="0"/>
            </a:endParaRPr>
          </a:p>
          <a:p>
            <a:pPr marL="0" indent="0">
              <a:lnSpc>
                <a:spcPct val="100000"/>
              </a:lnSpc>
              <a:buNone/>
            </a:pPr>
            <a:endParaRPr lang="pl-PL" sz="720" dirty="0">
              <a:solidFill>
                <a:schemeClr val="bg1"/>
              </a:solidFill>
              <a:latin typeface="Gotham Book" pitchFamily="50" charset="0"/>
            </a:endParaRPr>
          </a:p>
          <a:p>
            <a:pPr>
              <a:lnSpc>
                <a:spcPct val="100000"/>
              </a:lnSpc>
            </a:pPr>
            <a:r>
              <a:rPr lang="de-DE" sz="960" b="0" kern="1200" dirty="0">
                <a:solidFill>
                  <a:schemeClr val="bg1"/>
                </a:solidFill>
                <a:latin typeface="Gotham Book" pitchFamily="50" charset="0"/>
                <a:ea typeface="+mn-ea"/>
                <a:cs typeface="+mn-cs"/>
              </a:rPr>
              <a:t>SALZBURG</a:t>
            </a:r>
          </a:p>
          <a:p>
            <a:pPr marL="0" indent="0">
              <a:lnSpc>
                <a:spcPct val="100000"/>
              </a:lnSpc>
              <a:buNone/>
            </a:pPr>
            <a:r>
              <a:rPr lang="sk-SK" sz="720" b="0" kern="1200" dirty="0">
                <a:solidFill>
                  <a:schemeClr val="bg1"/>
                </a:solidFill>
                <a:latin typeface="Gotham Book" pitchFamily="50" charset="0"/>
                <a:ea typeface="+mn-ea"/>
                <a:cs typeface="+mn-cs"/>
              </a:rPr>
              <a:t>S</a:t>
            </a:r>
            <a:r>
              <a:rPr lang="de-AT" sz="720" b="0" kern="1200" dirty="0">
                <a:solidFill>
                  <a:schemeClr val="bg1"/>
                </a:solidFill>
                <a:latin typeface="Gotham Book" pitchFamily="50" charset="0"/>
                <a:ea typeface="+mn-ea"/>
                <a:cs typeface="+mn-cs"/>
              </a:rPr>
              <a:t>AXINGER Rechtsanwalts </a:t>
            </a:r>
            <a:r>
              <a:rPr lang="de-DE" sz="720" b="0" kern="1200" dirty="0">
                <a:solidFill>
                  <a:schemeClr val="bg1"/>
                </a:solidFill>
                <a:latin typeface="Gotham Book" pitchFamily="50" charset="0"/>
                <a:ea typeface="+mn-ea"/>
                <a:cs typeface="+mn-cs"/>
              </a:rPr>
              <a:t>GmbH</a:t>
            </a:r>
          </a:p>
          <a:p>
            <a:pPr marL="0" indent="0">
              <a:lnSpc>
                <a:spcPct val="100000"/>
              </a:lnSpc>
              <a:buNone/>
            </a:pPr>
            <a:r>
              <a:rPr lang="de-AT" sz="720" b="0" kern="1200" dirty="0" err="1">
                <a:solidFill>
                  <a:schemeClr val="bg1"/>
                </a:solidFill>
                <a:latin typeface="Gotham Book" pitchFamily="50" charset="0"/>
                <a:ea typeface="+mn-ea"/>
                <a:cs typeface="+mn-cs"/>
              </a:rPr>
              <a:t>salzburg</a:t>
            </a:r>
            <a:r>
              <a:rPr lang="pl-PL" sz="720" b="0" kern="1200" dirty="0">
                <a:solidFill>
                  <a:schemeClr val="bg1"/>
                </a:solidFill>
                <a:latin typeface="Gotham Book" pitchFamily="50" charset="0"/>
                <a:ea typeface="+mn-ea"/>
                <a:cs typeface="+mn-cs"/>
              </a:rPr>
              <a:t>@s</a:t>
            </a:r>
            <a:r>
              <a:rPr lang="de-AT" sz="720" b="0" kern="1200" dirty="0" err="1">
                <a:solidFill>
                  <a:schemeClr val="bg1"/>
                </a:solidFill>
                <a:latin typeface="Gotham Book" pitchFamily="50" charset="0"/>
                <a:ea typeface="+mn-ea"/>
                <a:cs typeface="+mn-cs"/>
              </a:rPr>
              <a:t>axinger</a:t>
            </a:r>
            <a:r>
              <a:rPr lang="pl-PL" sz="720" b="0" kern="1200" dirty="0">
                <a:solidFill>
                  <a:schemeClr val="bg1"/>
                </a:solidFill>
                <a:latin typeface="Gotham Book" pitchFamily="50" charset="0"/>
                <a:ea typeface="+mn-ea"/>
                <a:cs typeface="+mn-cs"/>
              </a:rPr>
              <a:t>.com</a:t>
            </a:r>
          </a:p>
          <a:p>
            <a:pPr>
              <a:lnSpc>
                <a:spcPct val="100000"/>
              </a:lnSpc>
            </a:pPr>
            <a:endParaRPr lang="de-DE" sz="720" kern="1200" dirty="0">
              <a:solidFill>
                <a:schemeClr val="bg1"/>
              </a:solidFill>
              <a:latin typeface="Gotham Book" pitchFamily="50" charset="0"/>
              <a:ea typeface="+mn-ea"/>
              <a:cs typeface="+mn-cs"/>
            </a:endParaRPr>
          </a:p>
          <a:p>
            <a:pPr>
              <a:lnSpc>
                <a:spcPct val="100000"/>
              </a:lnSpc>
              <a:spcAft>
                <a:spcPts val="360"/>
              </a:spcAft>
            </a:pPr>
            <a:r>
              <a:rPr lang="de-AT" sz="960" b="0" dirty="0">
                <a:solidFill>
                  <a:schemeClr val="bg1"/>
                </a:solidFill>
                <a:latin typeface="Gotham Book" pitchFamily="50" charset="0"/>
              </a:rPr>
              <a:t>WELS</a:t>
            </a:r>
            <a:endParaRPr lang="de-DE" sz="960" b="1" dirty="0">
              <a:solidFill>
                <a:schemeClr val="bg1"/>
              </a:solidFill>
              <a:latin typeface="Gotham Book" pitchFamily="50" charset="0"/>
            </a:endParaRPr>
          </a:p>
          <a:p>
            <a:pPr marL="0" indent="0">
              <a:lnSpc>
                <a:spcPct val="100000"/>
              </a:lnSpc>
              <a:buNone/>
            </a:pPr>
            <a:r>
              <a:rPr lang="sk-SK" sz="720" b="0" dirty="0">
                <a:solidFill>
                  <a:schemeClr val="bg1"/>
                </a:solidFill>
                <a:latin typeface="Gotham Book" pitchFamily="50" charset="0"/>
              </a:rPr>
              <a:t>S</a:t>
            </a:r>
            <a:r>
              <a:rPr lang="de-AT" sz="720" b="0" dirty="0">
                <a:solidFill>
                  <a:schemeClr val="bg1"/>
                </a:solidFill>
                <a:latin typeface="Gotham Book" pitchFamily="50" charset="0"/>
              </a:rPr>
              <a:t>AXINGER </a:t>
            </a:r>
            <a:r>
              <a:rPr lang="de-DE" sz="720" b="0" dirty="0">
                <a:solidFill>
                  <a:schemeClr val="bg1"/>
                </a:solidFill>
                <a:latin typeface="Gotham Book" pitchFamily="50" charset="0"/>
              </a:rPr>
              <a:t>Rechtsanwalts GmbH</a:t>
            </a:r>
          </a:p>
          <a:p>
            <a:pPr marL="0" indent="0">
              <a:lnSpc>
                <a:spcPct val="100000"/>
              </a:lnSpc>
              <a:buNone/>
            </a:pPr>
            <a:r>
              <a:rPr lang="pl-PL" sz="720" dirty="0">
                <a:solidFill>
                  <a:schemeClr val="bg1"/>
                </a:solidFill>
                <a:latin typeface="Gotham Book" pitchFamily="50" charset="0"/>
              </a:rPr>
              <a:t>wels@s</a:t>
            </a:r>
            <a:r>
              <a:rPr lang="de-AT" sz="720" dirty="0" err="1">
                <a:solidFill>
                  <a:schemeClr val="bg1"/>
                </a:solidFill>
                <a:latin typeface="Gotham Book" pitchFamily="50" charset="0"/>
              </a:rPr>
              <a:t>axinger</a:t>
            </a:r>
            <a:r>
              <a:rPr lang="pl-PL" sz="720" dirty="0">
                <a:solidFill>
                  <a:schemeClr val="bg1"/>
                </a:solidFill>
                <a:latin typeface="Gotham Book" pitchFamily="50" charset="0"/>
              </a:rPr>
              <a:t>.com</a:t>
            </a:r>
            <a:endParaRPr lang="de-DE" sz="720" b="1" baseline="0" dirty="0">
              <a:solidFill>
                <a:schemeClr val="bg1"/>
              </a:solidFill>
              <a:latin typeface="Gotham Book" pitchFamily="50" charset="0"/>
            </a:endParaRPr>
          </a:p>
          <a:p>
            <a:pPr>
              <a:lnSpc>
                <a:spcPct val="100000"/>
              </a:lnSpc>
            </a:pPr>
            <a:endParaRPr lang="de-DE" sz="720" b="1" baseline="0" dirty="0">
              <a:solidFill>
                <a:schemeClr val="bg1"/>
              </a:solidFill>
              <a:latin typeface="Gotham Book" pitchFamily="50" charset="0"/>
            </a:endParaRPr>
          </a:p>
          <a:p>
            <a:pPr>
              <a:lnSpc>
                <a:spcPct val="100000"/>
              </a:lnSpc>
              <a:spcAft>
                <a:spcPts val="240"/>
              </a:spcAft>
            </a:pPr>
            <a:r>
              <a:rPr lang="de-AT" sz="960" b="0" baseline="0" dirty="0">
                <a:solidFill>
                  <a:schemeClr val="bg1"/>
                </a:solidFill>
                <a:latin typeface="Gotham Book" pitchFamily="50" charset="0"/>
              </a:rPr>
              <a:t>VIENNA</a:t>
            </a:r>
            <a:endParaRPr lang="de-DE" sz="960" b="1" baseline="0" dirty="0">
              <a:solidFill>
                <a:schemeClr val="bg1"/>
              </a:solidFill>
              <a:latin typeface="Gotham Book" pitchFamily="50" charset="0"/>
            </a:endParaRPr>
          </a:p>
          <a:p>
            <a:pPr marL="0" indent="0">
              <a:lnSpc>
                <a:spcPct val="100000"/>
              </a:lnSpc>
              <a:buNone/>
            </a:pPr>
            <a:r>
              <a:rPr lang="sk-SK" sz="720" b="0" dirty="0">
                <a:solidFill>
                  <a:schemeClr val="bg1"/>
                </a:solidFill>
                <a:latin typeface="Gotham Book" pitchFamily="50" charset="0"/>
              </a:rPr>
              <a:t>S</a:t>
            </a:r>
            <a:r>
              <a:rPr lang="de-AT" sz="720" b="0" dirty="0">
                <a:solidFill>
                  <a:schemeClr val="bg1"/>
                </a:solidFill>
                <a:latin typeface="Gotham Book" pitchFamily="50" charset="0"/>
              </a:rPr>
              <a:t>AXINGER </a:t>
            </a:r>
            <a:r>
              <a:rPr lang="de-DE" sz="720" b="0" dirty="0">
                <a:solidFill>
                  <a:schemeClr val="bg1"/>
                </a:solidFill>
                <a:latin typeface="Gotham Book" pitchFamily="50" charset="0"/>
              </a:rPr>
              <a:t>Rechtsanwalts GmbH</a:t>
            </a:r>
          </a:p>
          <a:p>
            <a:pPr marL="0" indent="0">
              <a:lnSpc>
                <a:spcPct val="100000"/>
              </a:lnSpc>
              <a:buNone/>
            </a:pPr>
            <a:r>
              <a:rPr lang="de-AT" sz="720" dirty="0" err="1">
                <a:solidFill>
                  <a:schemeClr val="bg1"/>
                </a:solidFill>
                <a:latin typeface="Gotham Book" pitchFamily="50" charset="0"/>
              </a:rPr>
              <a:t>vienna</a:t>
            </a:r>
            <a:r>
              <a:rPr lang="pl-PL" sz="720" dirty="0">
                <a:solidFill>
                  <a:schemeClr val="bg1"/>
                </a:solidFill>
                <a:latin typeface="Gotham Book" pitchFamily="50" charset="0"/>
              </a:rPr>
              <a:t>@s</a:t>
            </a:r>
            <a:r>
              <a:rPr lang="de-AT" sz="720" dirty="0" err="1">
                <a:solidFill>
                  <a:schemeClr val="bg1"/>
                </a:solidFill>
                <a:latin typeface="Gotham Book" pitchFamily="50" charset="0"/>
              </a:rPr>
              <a:t>axinger</a:t>
            </a:r>
            <a:r>
              <a:rPr lang="pl-PL" sz="720" dirty="0">
                <a:solidFill>
                  <a:schemeClr val="bg1"/>
                </a:solidFill>
                <a:latin typeface="Gotham Book" pitchFamily="50" charset="0"/>
              </a:rPr>
              <a:t>.com</a:t>
            </a:r>
          </a:p>
          <a:p>
            <a:pPr>
              <a:spcBef>
                <a:spcPts val="1440"/>
              </a:spcBef>
            </a:pPr>
            <a:r>
              <a:rPr lang="de-AT" sz="1200" b="1" kern="1200" dirty="0">
                <a:solidFill>
                  <a:schemeClr val="bg1"/>
                </a:solidFill>
                <a:latin typeface="Gotham Bold" pitchFamily="50" charset="0"/>
                <a:ea typeface="+mn-ea"/>
                <a:cs typeface="+mn-cs"/>
              </a:rPr>
              <a:t>BELGIUM</a:t>
            </a:r>
          </a:p>
          <a:p>
            <a:endParaRPr lang="de-AT" sz="480" b="1" kern="1200" dirty="0">
              <a:solidFill>
                <a:schemeClr val="bg1"/>
              </a:solidFill>
              <a:latin typeface="Arial" charset="0"/>
              <a:ea typeface="+mn-ea"/>
              <a:cs typeface="+mn-cs"/>
            </a:endParaRPr>
          </a:p>
          <a:p>
            <a:pPr marL="0" marR="0" lvl="0" indent="0" algn="l" defTabSz="1097280" rtl="0" eaLnBrk="1" fontAlgn="base" latinLnBrk="0" hangingPunct="1">
              <a:lnSpc>
                <a:spcPct val="100000"/>
              </a:lnSpc>
              <a:spcBef>
                <a:spcPct val="0"/>
              </a:spcBef>
              <a:spcAft>
                <a:spcPts val="360"/>
              </a:spcAft>
              <a:buClrTx/>
              <a:buSzTx/>
              <a:buFontTx/>
              <a:buNone/>
              <a:tabLst/>
              <a:defRPr/>
            </a:pPr>
            <a:r>
              <a:rPr lang="de-DE" sz="840" b="1" kern="1200" dirty="0">
                <a:solidFill>
                  <a:schemeClr val="bg1"/>
                </a:solidFill>
                <a:latin typeface="Gotham Medium" pitchFamily="50" charset="0"/>
                <a:ea typeface="+mn-ea"/>
                <a:cs typeface="+mn-cs"/>
              </a:rPr>
              <a:t>SAXINGER</a:t>
            </a:r>
          </a:p>
          <a:p>
            <a:pPr>
              <a:spcAft>
                <a:spcPts val="0"/>
              </a:spcAft>
            </a:pPr>
            <a:endParaRPr lang="de-AT" sz="600" b="1" kern="1200" dirty="0">
              <a:solidFill>
                <a:schemeClr val="bg1"/>
              </a:solidFill>
              <a:latin typeface="Arial" charset="0"/>
              <a:ea typeface="+mn-ea"/>
              <a:cs typeface="+mn-cs"/>
            </a:endParaRPr>
          </a:p>
          <a:p>
            <a:pPr>
              <a:spcAft>
                <a:spcPts val="360"/>
              </a:spcAft>
            </a:pPr>
            <a:r>
              <a:rPr lang="de-AT" sz="960" b="0" dirty="0">
                <a:solidFill>
                  <a:schemeClr val="bg1"/>
                </a:solidFill>
                <a:latin typeface="Gotham Book" pitchFamily="50" charset="0"/>
              </a:rPr>
              <a:t>BRUSSELS</a:t>
            </a:r>
            <a:endParaRPr lang="de-AT" sz="960" dirty="0">
              <a:solidFill>
                <a:schemeClr val="bg1"/>
              </a:solidFill>
              <a:latin typeface="Gotham Book" pitchFamily="50" charset="0"/>
            </a:endParaRPr>
          </a:p>
          <a:p>
            <a:pPr marL="0" indent="0">
              <a:lnSpc>
                <a:spcPct val="100000"/>
              </a:lnSpc>
              <a:buNone/>
            </a:pPr>
            <a:r>
              <a:rPr lang="sk-SK" sz="720" b="0" dirty="0">
                <a:solidFill>
                  <a:schemeClr val="bg1"/>
                </a:solidFill>
                <a:latin typeface="Gotham Book" pitchFamily="50" charset="0"/>
              </a:rPr>
              <a:t>S</a:t>
            </a:r>
            <a:r>
              <a:rPr lang="de-AT" sz="720" b="0" dirty="0">
                <a:solidFill>
                  <a:schemeClr val="bg1"/>
                </a:solidFill>
                <a:latin typeface="Gotham Book" pitchFamily="50" charset="0"/>
              </a:rPr>
              <a:t>AXINGER </a:t>
            </a:r>
            <a:r>
              <a:rPr lang="de-DE" sz="720" b="0" dirty="0">
                <a:solidFill>
                  <a:schemeClr val="bg1"/>
                </a:solidFill>
                <a:latin typeface="Gotham Book" pitchFamily="50" charset="0"/>
              </a:rPr>
              <a:t>Rechtsanwalts GmbH</a:t>
            </a:r>
          </a:p>
          <a:p>
            <a:pPr marL="0" indent="0">
              <a:buNone/>
            </a:pPr>
            <a:r>
              <a:rPr lang="pl-PL" sz="720" dirty="0">
                <a:solidFill>
                  <a:schemeClr val="bg1"/>
                </a:solidFill>
                <a:latin typeface="Gotham Book" pitchFamily="50" charset="0"/>
              </a:rPr>
              <a:t>brussels@s</a:t>
            </a:r>
            <a:r>
              <a:rPr lang="de-AT" sz="720" dirty="0" err="1">
                <a:solidFill>
                  <a:schemeClr val="bg1"/>
                </a:solidFill>
                <a:latin typeface="Gotham Book" pitchFamily="50" charset="0"/>
              </a:rPr>
              <a:t>axinger</a:t>
            </a:r>
            <a:r>
              <a:rPr lang="pl-PL" sz="720" dirty="0">
                <a:solidFill>
                  <a:schemeClr val="bg1"/>
                </a:solidFill>
                <a:latin typeface="Gotham Book" pitchFamily="50" charset="0"/>
              </a:rPr>
              <a:t>.com</a:t>
            </a:r>
            <a:endParaRPr lang="de-AT" sz="720" dirty="0">
              <a:solidFill>
                <a:schemeClr val="bg1"/>
              </a:solidFill>
              <a:latin typeface="Gotham Book" pitchFamily="50" charset="0"/>
            </a:endParaRPr>
          </a:p>
          <a:p>
            <a:pPr>
              <a:spcBef>
                <a:spcPts val="1440"/>
              </a:spcBef>
            </a:pPr>
            <a:r>
              <a:rPr lang="de-AT" sz="1200" b="1" kern="1200" dirty="0">
                <a:solidFill>
                  <a:schemeClr val="bg1"/>
                </a:solidFill>
                <a:latin typeface="Gotham Bold" pitchFamily="50" charset="0"/>
                <a:ea typeface="+mn-ea"/>
                <a:cs typeface="+mn-cs"/>
              </a:rPr>
              <a:t>BULGARIA</a:t>
            </a:r>
          </a:p>
          <a:p>
            <a:pPr>
              <a:spcBef>
                <a:spcPts val="0"/>
              </a:spcBef>
              <a:spcAft>
                <a:spcPts val="0"/>
              </a:spcAft>
            </a:pPr>
            <a:endParaRPr lang="de-AT" sz="480" dirty="0">
              <a:solidFill>
                <a:schemeClr val="bg1"/>
              </a:solidFill>
            </a:endParaRPr>
          </a:p>
          <a:p>
            <a:pPr marL="0" marR="0" lvl="0" indent="0" algn="l" defTabSz="1097280" rtl="0" eaLnBrk="1" fontAlgn="base" latinLnBrk="0" hangingPunct="1">
              <a:lnSpc>
                <a:spcPct val="100000"/>
              </a:lnSpc>
              <a:spcBef>
                <a:spcPts val="0"/>
              </a:spcBef>
              <a:spcAft>
                <a:spcPts val="0"/>
              </a:spcAft>
              <a:buClrTx/>
              <a:buSzTx/>
              <a:buFontTx/>
              <a:buNone/>
              <a:tabLst/>
              <a:defRPr/>
            </a:pPr>
            <a:r>
              <a:rPr lang="de-DE" sz="840" b="1" kern="1200" dirty="0">
                <a:solidFill>
                  <a:schemeClr val="bg1"/>
                </a:solidFill>
                <a:latin typeface="Gotham Medium" pitchFamily="50" charset="0"/>
                <a:ea typeface="+mn-ea"/>
                <a:cs typeface="+mn-cs"/>
              </a:rPr>
              <a:t>SCHINDHELM</a:t>
            </a:r>
          </a:p>
          <a:p>
            <a:pPr>
              <a:spcBef>
                <a:spcPts val="0"/>
              </a:spcBef>
              <a:spcAft>
                <a:spcPts val="0"/>
              </a:spcAft>
            </a:pPr>
            <a:endParaRPr lang="de-AT" sz="600" dirty="0">
              <a:solidFill>
                <a:schemeClr val="bg1"/>
              </a:solidFill>
            </a:endParaRPr>
          </a:p>
          <a:p>
            <a:pPr>
              <a:spcBef>
                <a:spcPts val="0"/>
              </a:spcBef>
              <a:spcAft>
                <a:spcPts val="0"/>
              </a:spcAft>
            </a:pPr>
            <a:r>
              <a:rPr lang="de-AT" sz="960" dirty="0">
                <a:solidFill>
                  <a:schemeClr val="bg1"/>
                </a:solidFill>
                <a:latin typeface="Gotham Book" pitchFamily="50" charset="0"/>
              </a:rPr>
              <a:t>SOFIA</a:t>
            </a:r>
          </a:p>
          <a:p>
            <a:pPr marL="0" indent="0">
              <a:buNone/>
            </a:pPr>
            <a:r>
              <a:rPr lang="de-DE" sz="720" b="0" dirty="0">
                <a:solidFill>
                  <a:schemeClr val="bg1"/>
                </a:solidFill>
                <a:latin typeface="Gotham Book" pitchFamily="50" charset="0"/>
              </a:rPr>
              <a:t>Cornelia Draganova Law Firm</a:t>
            </a:r>
          </a:p>
          <a:p>
            <a:pPr marL="0" indent="0">
              <a:buNone/>
            </a:pPr>
            <a:r>
              <a:rPr lang="de-DE" sz="720" dirty="0">
                <a:solidFill>
                  <a:schemeClr val="bg1"/>
                </a:solidFill>
                <a:latin typeface="Gotham Book" pitchFamily="50" charset="0"/>
              </a:rPr>
              <a:t>sofia@schindhelm.com</a:t>
            </a:r>
          </a:p>
          <a:p>
            <a:pPr marL="0" indent="0">
              <a:buNone/>
            </a:pPr>
            <a:br>
              <a:rPr lang="de-AT" sz="720" baseline="0" dirty="0">
                <a:solidFill>
                  <a:schemeClr val="bg1"/>
                </a:solidFill>
              </a:rPr>
            </a:br>
            <a:endParaRPr lang="de-AT" sz="720" baseline="0" dirty="0">
              <a:solidFill>
                <a:schemeClr val="bg1"/>
              </a:solidFill>
            </a:endParaRPr>
          </a:p>
          <a:p>
            <a:pPr marL="0" indent="0">
              <a:lnSpc>
                <a:spcPct val="100000"/>
              </a:lnSpc>
              <a:buNone/>
            </a:pPr>
            <a:endParaRPr lang="pl-PL" sz="720" dirty="0">
              <a:solidFill>
                <a:schemeClr val="bg1"/>
              </a:solidFill>
            </a:endParaRPr>
          </a:p>
        </p:txBody>
      </p:sp>
      <p:sp>
        <p:nvSpPr>
          <p:cNvPr id="9" name="Textfeld 8">
            <a:extLst>
              <a:ext uri="{FF2B5EF4-FFF2-40B4-BE49-F238E27FC236}">
                <a16:creationId xmlns:a16="http://schemas.microsoft.com/office/drawing/2014/main" id="{7DF786BB-8557-7EA4-09F5-B3561E43FB9B}"/>
              </a:ext>
            </a:extLst>
          </p:cNvPr>
          <p:cNvSpPr txBox="1"/>
          <p:nvPr userDrawn="1"/>
        </p:nvSpPr>
        <p:spPr>
          <a:xfrm>
            <a:off x="2543606" y="577485"/>
            <a:ext cx="1824538" cy="4937762"/>
          </a:xfrm>
          <a:prstGeom prst="rect">
            <a:avLst/>
          </a:prstGeom>
          <a:noFill/>
          <a:ln>
            <a:noFill/>
          </a:ln>
        </p:spPr>
        <p:txBody>
          <a:bodyPr wrap="none" rtlCol="0">
            <a:spAutoFit/>
          </a:bodyPr>
          <a:lstStyle/>
          <a:p>
            <a:pPr>
              <a:spcBef>
                <a:spcPts val="1440"/>
              </a:spcBef>
            </a:pPr>
            <a:r>
              <a:rPr lang="de-AT" sz="1200" b="1" kern="1200" dirty="0">
                <a:solidFill>
                  <a:schemeClr val="bg1"/>
                </a:solidFill>
                <a:latin typeface="Gotham Bold" pitchFamily="50" charset="0"/>
                <a:ea typeface="+mn-ea"/>
                <a:cs typeface="+mn-cs"/>
              </a:rPr>
              <a:t>CHINA</a:t>
            </a:r>
          </a:p>
          <a:p>
            <a:endParaRPr lang="de-AT" sz="480" dirty="0">
              <a:solidFill>
                <a:schemeClr val="bg1"/>
              </a:solidFill>
            </a:endParaRPr>
          </a:p>
          <a:p>
            <a:pPr marL="0" marR="0" lvl="0" indent="0" algn="l" defTabSz="1097280" rtl="0" eaLnBrk="1" fontAlgn="base" latinLnBrk="0" hangingPunct="1">
              <a:lnSpc>
                <a:spcPct val="100000"/>
              </a:lnSpc>
              <a:spcBef>
                <a:spcPct val="0"/>
              </a:spcBef>
              <a:spcAft>
                <a:spcPts val="0"/>
              </a:spcAft>
              <a:buClrTx/>
              <a:buSzTx/>
              <a:buFontTx/>
              <a:buNone/>
              <a:tabLst/>
              <a:defRPr/>
            </a:pPr>
            <a:r>
              <a:rPr lang="de-AT" sz="840" b="1" kern="1200" dirty="0">
                <a:solidFill>
                  <a:schemeClr val="bg1"/>
                </a:solidFill>
                <a:latin typeface="Gotham Medium" pitchFamily="50" charset="0"/>
                <a:ea typeface="+mn-ea"/>
                <a:cs typeface="+mn-cs"/>
              </a:rPr>
              <a:t>SCHINDHELM</a:t>
            </a:r>
          </a:p>
          <a:p>
            <a:pPr marL="0" marR="0" lvl="0" indent="0" algn="l" defTabSz="1097280" rtl="0" eaLnBrk="1" fontAlgn="base" latinLnBrk="0" hangingPunct="1">
              <a:lnSpc>
                <a:spcPct val="100000"/>
              </a:lnSpc>
              <a:spcBef>
                <a:spcPct val="0"/>
              </a:spcBef>
              <a:spcAft>
                <a:spcPts val="0"/>
              </a:spcAft>
              <a:buClrTx/>
              <a:buSzTx/>
              <a:buFontTx/>
              <a:buNone/>
              <a:tabLst/>
              <a:defRPr/>
            </a:pPr>
            <a:endParaRPr lang="de-AT" sz="600" b="1" kern="1200" dirty="0">
              <a:solidFill>
                <a:schemeClr val="bg1"/>
              </a:solidFill>
              <a:latin typeface="Arial" charset="0"/>
              <a:ea typeface="+mn-ea"/>
              <a:cs typeface="+mn-cs"/>
            </a:endParaRPr>
          </a:p>
          <a:p>
            <a:pPr>
              <a:spcAft>
                <a:spcPts val="360"/>
              </a:spcAft>
            </a:pPr>
            <a:r>
              <a:rPr lang="de-AT" sz="960" dirty="0">
                <a:solidFill>
                  <a:schemeClr val="bg1"/>
                </a:solidFill>
                <a:latin typeface="Gotham Book" pitchFamily="50" charset="0"/>
              </a:rPr>
              <a:t>SHANGHAI</a:t>
            </a:r>
            <a:endParaRPr lang="de-AT" sz="720" dirty="0">
              <a:solidFill>
                <a:schemeClr val="bg1"/>
              </a:solidFill>
              <a:latin typeface="Gotham Book" pitchFamily="50" charset="0"/>
            </a:endParaRPr>
          </a:p>
          <a:p>
            <a:pPr marL="0" indent="0">
              <a:buNone/>
            </a:pPr>
            <a:r>
              <a:rPr lang="de-DE" sz="720" b="0" dirty="0">
                <a:solidFill>
                  <a:schemeClr val="bg1"/>
                </a:solidFill>
                <a:latin typeface="Gotham Book" pitchFamily="50" charset="0"/>
              </a:rPr>
              <a:t>Schindhelm Rechtsanwaltsgesellschaft mbH</a:t>
            </a:r>
          </a:p>
          <a:p>
            <a:r>
              <a:rPr lang="de-DE" sz="720" dirty="0">
                <a:solidFill>
                  <a:schemeClr val="bg1"/>
                </a:solidFill>
                <a:latin typeface="Gotham Book" pitchFamily="50" charset="0"/>
              </a:rPr>
              <a:t>shanghai@schindhelm.com</a:t>
            </a:r>
          </a:p>
          <a:p>
            <a:endParaRPr lang="de-AT" sz="960" kern="1200" baseline="0" dirty="0">
              <a:solidFill>
                <a:schemeClr val="bg1"/>
              </a:solidFill>
              <a:latin typeface="Gotham Book" pitchFamily="50" charset="0"/>
              <a:ea typeface="+mn-ea"/>
              <a:cs typeface="+mn-cs"/>
            </a:endParaRPr>
          </a:p>
          <a:p>
            <a:pPr algn="l" rtl="0" fontAlgn="base">
              <a:spcBef>
                <a:spcPct val="0"/>
              </a:spcBef>
              <a:spcAft>
                <a:spcPts val="360"/>
              </a:spcAft>
            </a:pPr>
            <a:r>
              <a:rPr lang="de-AT" sz="960" kern="1200" dirty="0">
                <a:solidFill>
                  <a:schemeClr val="bg1"/>
                </a:solidFill>
                <a:latin typeface="Gotham Book" pitchFamily="50" charset="0"/>
                <a:ea typeface="+mn-ea"/>
                <a:cs typeface="+mn-cs"/>
              </a:rPr>
              <a:t>TAICANG</a:t>
            </a:r>
          </a:p>
          <a:p>
            <a:pPr algn="l" rtl="0" fontAlgn="base">
              <a:spcBef>
                <a:spcPct val="0"/>
              </a:spcBef>
              <a:spcAft>
                <a:spcPct val="0"/>
              </a:spcAft>
            </a:pPr>
            <a:r>
              <a:rPr lang="de-AT" sz="720" b="0" kern="1200" dirty="0">
                <a:solidFill>
                  <a:schemeClr val="bg1"/>
                </a:solidFill>
                <a:latin typeface="Gotham Book" pitchFamily="50" charset="0"/>
                <a:ea typeface="+mn-ea"/>
                <a:cs typeface="+mn-cs"/>
              </a:rPr>
              <a:t>Schindhelm Rechtsanwaltsgesellschaft mbH</a:t>
            </a:r>
          </a:p>
          <a:p>
            <a:pPr algn="l" rtl="0" fontAlgn="base">
              <a:spcBef>
                <a:spcPct val="0"/>
              </a:spcBef>
              <a:spcAft>
                <a:spcPct val="0"/>
              </a:spcAft>
            </a:pPr>
            <a:r>
              <a:rPr lang="de-AT" sz="720" b="0" kern="1200" dirty="0">
                <a:solidFill>
                  <a:schemeClr val="bg1"/>
                </a:solidFill>
                <a:latin typeface="Gotham Book" pitchFamily="50" charset="0"/>
                <a:ea typeface="+mn-ea"/>
                <a:cs typeface="+mn-cs"/>
              </a:rPr>
              <a:t>taicang@scwp.com</a:t>
            </a:r>
          </a:p>
          <a:p>
            <a:pPr>
              <a:spcBef>
                <a:spcPts val="1440"/>
              </a:spcBef>
            </a:pPr>
            <a:r>
              <a:rPr lang="de-AT" sz="1200" b="1" kern="1200" dirty="0">
                <a:solidFill>
                  <a:schemeClr val="bg1"/>
                </a:solidFill>
                <a:latin typeface="Gotham Bold" pitchFamily="50" charset="0"/>
                <a:ea typeface="+mn-ea"/>
                <a:cs typeface="+mn-cs"/>
              </a:rPr>
              <a:t>CZECH</a:t>
            </a:r>
            <a:r>
              <a:rPr lang="de-AT" sz="1200" b="1" baseline="0" dirty="0">
                <a:solidFill>
                  <a:schemeClr val="bg1"/>
                </a:solidFill>
              </a:rPr>
              <a:t> </a:t>
            </a:r>
            <a:r>
              <a:rPr lang="de-AT" sz="1200" b="1" kern="1200" dirty="0">
                <a:solidFill>
                  <a:schemeClr val="bg1"/>
                </a:solidFill>
                <a:latin typeface="Gotham Bold" pitchFamily="50" charset="0"/>
                <a:ea typeface="+mn-ea"/>
                <a:cs typeface="+mn-cs"/>
              </a:rPr>
              <a:t>REPUBLIC</a:t>
            </a:r>
          </a:p>
          <a:p>
            <a:endParaRPr lang="de-AT" sz="480" b="1" kern="1200" dirty="0">
              <a:solidFill>
                <a:schemeClr val="bg1"/>
              </a:solidFill>
              <a:latin typeface="Arial" charset="0"/>
              <a:ea typeface="+mn-ea"/>
              <a:cs typeface="+mn-cs"/>
            </a:endParaRPr>
          </a:p>
          <a:p>
            <a:pPr marL="0" marR="0" lvl="0" indent="0" algn="l" defTabSz="1097280" rtl="0" eaLnBrk="1" fontAlgn="base" latinLnBrk="0" hangingPunct="1">
              <a:lnSpc>
                <a:spcPct val="100000"/>
              </a:lnSpc>
              <a:spcBef>
                <a:spcPct val="0"/>
              </a:spcBef>
              <a:spcAft>
                <a:spcPts val="0"/>
              </a:spcAft>
              <a:buClrTx/>
              <a:buSzTx/>
              <a:buFontTx/>
              <a:buNone/>
              <a:tabLst/>
              <a:defRPr/>
            </a:pPr>
            <a:r>
              <a:rPr lang="de-DE" sz="840" b="1" kern="1200" dirty="0">
                <a:solidFill>
                  <a:schemeClr val="bg1"/>
                </a:solidFill>
                <a:latin typeface="Gotham Medium" pitchFamily="50" charset="0"/>
                <a:ea typeface="+mn-ea"/>
                <a:cs typeface="+mn-cs"/>
              </a:rPr>
              <a:t>SAXINGER</a:t>
            </a:r>
          </a:p>
          <a:p>
            <a:pPr>
              <a:spcAft>
                <a:spcPts val="0"/>
              </a:spcAft>
            </a:pPr>
            <a:endParaRPr lang="de-AT" sz="600" b="0" baseline="0" dirty="0">
              <a:solidFill>
                <a:schemeClr val="bg1"/>
              </a:solidFill>
            </a:endParaRPr>
          </a:p>
          <a:p>
            <a:pPr>
              <a:spcAft>
                <a:spcPts val="360"/>
              </a:spcAft>
            </a:pPr>
            <a:r>
              <a:rPr lang="de-AT" sz="960" b="0" baseline="0" dirty="0">
                <a:solidFill>
                  <a:schemeClr val="bg1"/>
                </a:solidFill>
                <a:latin typeface="Gotham Book" pitchFamily="50" charset="0"/>
              </a:rPr>
              <a:t>PILSEN</a:t>
            </a:r>
          </a:p>
          <a:p>
            <a:pPr marL="0" indent="0">
              <a:buNone/>
            </a:pPr>
            <a:r>
              <a:rPr lang="sk-SK" sz="720" b="0" dirty="0">
                <a:solidFill>
                  <a:schemeClr val="bg1"/>
                </a:solidFill>
                <a:latin typeface="Gotham Book" pitchFamily="50" charset="0"/>
              </a:rPr>
              <a:t>S</a:t>
            </a:r>
            <a:r>
              <a:rPr lang="de-AT" sz="720" b="0" dirty="0">
                <a:solidFill>
                  <a:schemeClr val="bg1"/>
                </a:solidFill>
                <a:latin typeface="Gotham Book" pitchFamily="50" charset="0"/>
              </a:rPr>
              <a:t>AXINGER </a:t>
            </a:r>
            <a:r>
              <a:rPr lang="de-AT" sz="720" b="0" dirty="0" err="1">
                <a:solidFill>
                  <a:schemeClr val="bg1"/>
                </a:solidFill>
                <a:latin typeface="Gotham Book" pitchFamily="50" charset="0"/>
              </a:rPr>
              <a:t>s.r</a:t>
            </a:r>
            <a:r>
              <a:rPr lang="sk-SK" sz="720" b="0" dirty="0">
                <a:solidFill>
                  <a:schemeClr val="bg1"/>
                </a:solidFill>
                <a:latin typeface="Gotham Book" pitchFamily="50" charset="0"/>
              </a:rPr>
              <a:t>.</a:t>
            </a:r>
            <a:r>
              <a:rPr lang="de-AT" sz="720" b="0" dirty="0">
                <a:solidFill>
                  <a:schemeClr val="bg1"/>
                </a:solidFill>
                <a:latin typeface="Gotham Book" pitchFamily="50" charset="0"/>
              </a:rPr>
              <a:t>o</a:t>
            </a:r>
            <a:endParaRPr lang="sk-SK" sz="720" b="0" dirty="0">
              <a:solidFill>
                <a:schemeClr val="bg1"/>
              </a:solidFill>
              <a:latin typeface="Gotham Book" pitchFamily="50" charset="0"/>
            </a:endParaRPr>
          </a:p>
          <a:p>
            <a:pPr marL="0" indent="0">
              <a:buNone/>
            </a:pPr>
            <a:r>
              <a:rPr lang="cs-CZ" sz="720" b="0" dirty="0">
                <a:solidFill>
                  <a:schemeClr val="bg1"/>
                </a:solidFill>
                <a:latin typeface="Gotham Book" pitchFamily="50" charset="0"/>
              </a:rPr>
              <a:t>advokátní kancelář</a:t>
            </a:r>
          </a:p>
          <a:p>
            <a:pPr marL="0" indent="0">
              <a:buNone/>
            </a:pPr>
            <a:r>
              <a:rPr lang="pl-PL" sz="720" dirty="0">
                <a:solidFill>
                  <a:schemeClr val="bg1"/>
                </a:solidFill>
                <a:latin typeface="Gotham Book" pitchFamily="50" charset="0"/>
              </a:rPr>
              <a:t>plzen@s</a:t>
            </a:r>
            <a:r>
              <a:rPr lang="de-AT" sz="720" dirty="0" err="1">
                <a:solidFill>
                  <a:schemeClr val="bg1"/>
                </a:solidFill>
                <a:latin typeface="Gotham Book" pitchFamily="50" charset="0"/>
              </a:rPr>
              <a:t>axinger</a:t>
            </a:r>
            <a:r>
              <a:rPr lang="pl-PL" sz="720" dirty="0">
                <a:solidFill>
                  <a:schemeClr val="bg1"/>
                </a:solidFill>
                <a:latin typeface="Gotham Book" pitchFamily="50" charset="0"/>
              </a:rPr>
              <a:t>.com</a:t>
            </a:r>
          </a:p>
          <a:p>
            <a:endParaRPr lang="de-DE" sz="960" b="1" dirty="0">
              <a:solidFill>
                <a:schemeClr val="bg1"/>
              </a:solidFill>
              <a:latin typeface="Gotham Book" pitchFamily="50" charset="0"/>
            </a:endParaRPr>
          </a:p>
          <a:p>
            <a:pPr algn="l" rtl="0" fontAlgn="base">
              <a:spcBef>
                <a:spcPct val="0"/>
              </a:spcBef>
              <a:spcAft>
                <a:spcPts val="360"/>
              </a:spcAft>
            </a:pPr>
            <a:r>
              <a:rPr lang="de-DE" sz="960" b="0" kern="1200" baseline="0" dirty="0">
                <a:solidFill>
                  <a:schemeClr val="bg1"/>
                </a:solidFill>
                <a:latin typeface="Gotham Book" pitchFamily="50" charset="0"/>
                <a:ea typeface="+mn-ea"/>
                <a:cs typeface="+mn-cs"/>
              </a:rPr>
              <a:t>PRAGUE</a:t>
            </a:r>
          </a:p>
          <a:p>
            <a:pPr marL="0" indent="0">
              <a:buNone/>
            </a:pPr>
            <a:r>
              <a:rPr lang="sk-SK" sz="720" b="0" dirty="0">
                <a:solidFill>
                  <a:schemeClr val="bg1"/>
                </a:solidFill>
                <a:latin typeface="Gotham Book" pitchFamily="50" charset="0"/>
              </a:rPr>
              <a:t>S</a:t>
            </a:r>
            <a:r>
              <a:rPr lang="de-AT" sz="720" b="0" dirty="0">
                <a:solidFill>
                  <a:schemeClr val="bg1"/>
                </a:solidFill>
                <a:latin typeface="Gotham Book" pitchFamily="50" charset="0"/>
              </a:rPr>
              <a:t>AXINGER s</a:t>
            </a:r>
            <a:r>
              <a:rPr lang="sk-SK" sz="720" b="0" dirty="0">
                <a:solidFill>
                  <a:schemeClr val="bg1"/>
                </a:solidFill>
                <a:latin typeface="Gotham Book" pitchFamily="50" charset="0"/>
              </a:rPr>
              <a:t>.</a:t>
            </a:r>
            <a:r>
              <a:rPr lang="de-AT" sz="720" b="0" dirty="0">
                <a:solidFill>
                  <a:schemeClr val="bg1"/>
                </a:solidFill>
                <a:latin typeface="Gotham Book" pitchFamily="50" charset="0"/>
              </a:rPr>
              <a:t>r</a:t>
            </a:r>
            <a:r>
              <a:rPr lang="sk-SK" sz="720" b="0" dirty="0">
                <a:solidFill>
                  <a:schemeClr val="bg1"/>
                </a:solidFill>
                <a:latin typeface="Gotham Book" pitchFamily="50" charset="0"/>
              </a:rPr>
              <a:t>.</a:t>
            </a:r>
            <a:r>
              <a:rPr lang="de-AT" sz="720" b="0" dirty="0">
                <a:solidFill>
                  <a:schemeClr val="bg1"/>
                </a:solidFill>
                <a:latin typeface="Gotham Book" pitchFamily="50" charset="0"/>
              </a:rPr>
              <a:t>o</a:t>
            </a:r>
            <a:endParaRPr lang="sk-SK" sz="720" b="0" dirty="0">
              <a:solidFill>
                <a:schemeClr val="bg1"/>
              </a:solidFill>
              <a:latin typeface="Gotham Book" pitchFamily="50" charset="0"/>
            </a:endParaRPr>
          </a:p>
          <a:p>
            <a:pPr marL="0" indent="0">
              <a:buNone/>
            </a:pPr>
            <a:r>
              <a:rPr lang="cs-CZ" sz="720" b="0" dirty="0">
                <a:solidFill>
                  <a:schemeClr val="bg1"/>
                </a:solidFill>
                <a:latin typeface="Gotham Book" pitchFamily="50" charset="0"/>
              </a:rPr>
              <a:t>advokátní kancelář</a:t>
            </a:r>
          </a:p>
          <a:p>
            <a:pPr marL="0" indent="0">
              <a:buNone/>
            </a:pPr>
            <a:r>
              <a:rPr lang="pl-PL" sz="720" dirty="0">
                <a:solidFill>
                  <a:schemeClr val="bg1"/>
                </a:solidFill>
                <a:latin typeface="Gotham Book" pitchFamily="50" charset="0"/>
              </a:rPr>
              <a:t>praha@s</a:t>
            </a:r>
            <a:r>
              <a:rPr lang="de-AT" sz="720" dirty="0" err="1">
                <a:solidFill>
                  <a:schemeClr val="bg1"/>
                </a:solidFill>
                <a:latin typeface="Gotham Book" pitchFamily="50" charset="0"/>
              </a:rPr>
              <a:t>axinger</a:t>
            </a:r>
            <a:r>
              <a:rPr lang="pl-PL" sz="720" dirty="0">
                <a:solidFill>
                  <a:schemeClr val="bg1"/>
                </a:solidFill>
                <a:latin typeface="Gotham Book" pitchFamily="50" charset="0"/>
              </a:rPr>
              <a:t>.com</a:t>
            </a:r>
            <a:endParaRPr lang="de-AT" sz="960" b="1" baseline="0" dirty="0">
              <a:solidFill>
                <a:schemeClr val="bg1"/>
              </a:solidFill>
              <a:latin typeface="Gotham Book" pitchFamily="50" charset="0"/>
            </a:endParaRPr>
          </a:p>
          <a:p>
            <a:pPr algn="l" rtl="0" fontAlgn="base">
              <a:spcBef>
                <a:spcPct val="0"/>
              </a:spcBef>
              <a:spcAft>
                <a:spcPct val="0"/>
              </a:spcAft>
            </a:pPr>
            <a:endParaRPr lang="de-AT" sz="720" b="0" kern="1200" dirty="0">
              <a:solidFill>
                <a:schemeClr val="bg1"/>
              </a:solidFill>
              <a:latin typeface="Arial" charset="0"/>
              <a:ea typeface="+mn-ea"/>
              <a:cs typeface="+mn-cs"/>
            </a:endParaRPr>
          </a:p>
          <a:p>
            <a:endParaRPr lang="de-AT" sz="480" kern="1200" baseline="0" dirty="0">
              <a:solidFill>
                <a:schemeClr val="bg1"/>
              </a:solidFill>
              <a:latin typeface="Arial" charset="0"/>
              <a:ea typeface="+mn-ea"/>
              <a:cs typeface="+mn-cs"/>
            </a:endParaRPr>
          </a:p>
          <a:p>
            <a:pPr marL="0" marR="0" lvl="0" indent="0" algn="l" defTabSz="1097280" rtl="0" eaLnBrk="1" fontAlgn="base" latinLnBrk="0" hangingPunct="1">
              <a:lnSpc>
                <a:spcPct val="100000"/>
              </a:lnSpc>
              <a:spcBef>
                <a:spcPct val="0"/>
              </a:spcBef>
              <a:spcAft>
                <a:spcPts val="360"/>
              </a:spcAft>
              <a:buClrTx/>
              <a:buSzTx/>
              <a:buFontTx/>
              <a:buNone/>
              <a:tabLst/>
              <a:defRPr/>
            </a:pPr>
            <a:r>
              <a:rPr lang="de-AT" sz="1200" b="1" kern="1200" dirty="0">
                <a:solidFill>
                  <a:schemeClr val="bg1"/>
                </a:solidFill>
                <a:latin typeface="Gotham Bold" pitchFamily="50" charset="0"/>
                <a:ea typeface="+mn-ea"/>
                <a:cs typeface="+mn-cs"/>
              </a:rPr>
              <a:t>FRANCE</a:t>
            </a:r>
          </a:p>
          <a:p>
            <a:pPr marL="0" marR="0" lvl="0" indent="0" algn="l" defTabSz="1097280" rtl="0" eaLnBrk="1" fontAlgn="base" latinLnBrk="0" hangingPunct="1">
              <a:lnSpc>
                <a:spcPct val="100000"/>
              </a:lnSpc>
              <a:spcBef>
                <a:spcPct val="0"/>
              </a:spcBef>
              <a:spcAft>
                <a:spcPts val="0"/>
              </a:spcAft>
              <a:buClrTx/>
              <a:buSzTx/>
              <a:buFontTx/>
              <a:buNone/>
              <a:tabLst/>
              <a:defRPr/>
            </a:pPr>
            <a:r>
              <a:rPr lang="de-DE" sz="840" b="1" kern="1200" noProof="0" dirty="0">
                <a:solidFill>
                  <a:schemeClr val="bg1"/>
                </a:solidFill>
                <a:latin typeface="Gotham Medium" pitchFamily="50" charset="0"/>
                <a:ea typeface="+mn-ea"/>
                <a:cs typeface="+mn-cs"/>
              </a:rPr>
              <a:t>SCHINDHELM</a:t>
            </a:r>
          </a:p>
          <a:p>
            <a:pPr marL="0" marR="0" lvl="0" indent="0" algn="l" defTabSz="1097280" rtl="0" eaLnBrk="1" fontAlgn="base" latinLnBrk="0" hangingPunct="1">
              <a:lnSpc>
                <a:spcPct val="100000"/>
              </a:lnSpc>
              <a:spcBef>
                <a:spcPct val="0"/>
              </a:spcBef>
              <a:spcAft>
                <a:spcPts val="0"/>
              </a:spcAft>
              <a:buClrTx/>
              <a:buSzTx/>
              <a:buFontTx/>
              <a:buNone/>
              <a:tabLst/>
              <a:defRPr/>
            </a:pPr>
            <a:endParaRPr kumimoji="0" lang="de-AT" sz="600" b="0" i="0" u="none" strike="noStrike" kern="1200" cap="none" spc="0" normalizeH="0" baseline="0" noProof="0" dirty="0">
              <a:ln>
                <a:noFill/>
              </a:ln>
              <a:solidFill>
                <a:schemeClr val="bg1"/>
              </a:solidFill>
              <a:effectLst/>
              <a:uLnTx/>
              <a:uFillTx/>
              <a:latin typeface="Arial" charset="0"/>
              <a:ea typeface="+mn-ea"/>
              <a:cs typeface="+mn-cs"/>
            </a:endParaRPr>
          </a:p>
          <a:p>
            <a:pPr marL="0" marR="0" lvl="0" indent="0" algn="l" defTabSz="1097280" rtl="0" eaLnBrk="1" fontAlgn="base" latinLnBrk="0" hangingPunct="1">
              <a:lnSpc>
                <a:spcPct val="100000"/>
              </a:lnSpc>
              <a:spcBef>
                <a:spcPct val="0"/>
              </a:spcBef>
              <a:spcAft>
                <a:spcPts val="360"/>
              </a:spcAft>
              <a:buClrTx/>
              <a:buSzTx/>
              <a:buFontTx/>
              <a:buNone/>
              <a:tabLst/>
              <a:defRPr/>
            </a:pPr>
            <a:r>
              <a:rPr kumimoji="0" lang="de-AT" sz="960" b="0" i="0" u="none" strike="noStrike" kern="1200" cap="none" spc="0" normalizeH="0" baseline="0" noProof="0" dirty="0">
                <a:ln>
                  <a:noFill/>
                </a:ln>
                <a:solidFill>
                  <a:schemeClr val="bg1"/>
                </a:solidFill>
                <a:effectLst/>
                <a:uLnTx/>
                <a:uFillTx/>
                <a:latin typeface="Gotham Book" pitchFamily="50" charset="0"/>
                <a:ea typeface="+mn-ea"/>
                <a:cs typeface="+mn-cs"/>
              </a:rPr>
              <a:t>PARIS</a:t>
            </a:r>
          </a:p>
          <a:p>
            <a:pPr marL="0" marR="0" lvl="0" indent="0" algn="l" defTabSz="1097280" rtl="0" eaLnBrk="1" fontAlgn="base" latinLnBrk="0" hangingPunct="1">
              <a:lnSpc>
                <a:spcPct val="100000"/>
              </a:lnSpc>
              <a:spcBef>
                <a:spcPct val="0"/>
              </a:spcBef>
              <a:spcAft>
                <a:spcPct val="0"/>
              </a:spcAft>
              <a:buClrTx/>
              <a:buSzTx/>
              <a:buFontTx/>
              <a:buNone/>
              <a:tabLst/>
              <a:defRPr/>
            </a:pPr>
            <a:r>
              <a:rPr kumimoji="0" lang="de-DE" sz="720" b="0" i="0" u="none" strike="noStrike" kern="1200" cap="none" spc="0" normalizeH="0" baseline="0" noProof="0" dirty="0">
                <a:ln>
                  <a:noFill/>
                </a:ln>
                <a:solidFill>
                  <a:schemeClr val="bg1"/>
                </a:solidFill>
                <a:effectLst/>
                <a:uLnTx/>
                <a:uFillTx/>
                <a:latin typeface="Gotham Book" pitchFamily="50" charset="0"/>
                <a:ea typeface="+mn-ea"/>
                <a:cs typeface="+mn-cs"/>
              </a:rPr>
              <a:t>Schindhelm Rechtsanwaltsgesellschaft mbH</a:t>
            </a:r>
          </a:p>
          <a:p>
            <a:pPr marL="0" marR="0" lvl="0" indent="0" algn="l" defTabSz="1097280" rtl="0" eaLnBrk="1" fontAlgn="base" latinLnBrk="0" hangingPunct="1">
              <a:lnSpc>
                <a:spcPct val="100000"/>
              </a:lnSpc>
              <a:spcBef>
                <a:spcPct val="0"/>
              </a:spcBef>
              <a:spcAft>
                <a:spcPct val="0"/>
              </a:spcAft>
              <a:buClrTx/>
              <a:buSzTx/>
              <a:buFontTx/>
              <a:buNone/>
              <a:tabLst/>
              <a:defRPr/>
            </a:pPr>
            <a:r>
              <a:rPr kumimoji="0" lang="it-IT" sz="720" b="0" i="0" u="none" strike="noStrike" kern="1200" cap="none" spc="0" normalizeH="0" baseline="0" noProof="0" dirty="0">
                <a:ln>
                  <a:noFill/>
                </a:ln>
                <a:solidFill>
                  <a:schemeClr val="bg1"/>
                </a:solidFill>
                <a:effectLst/>
                <a:uLnTx/>
                <a:uFillTx/>
                <a:latin typeface="Gotham Book" pitchFamily="50" charset="0"/>
                <a:ea typeface="+mn-ea"/>
                <a:cs typeface="+mn-cs"/>
              </a:rPr>
              <a:t>paris@schindhelm.com</a:t>
            </a:r>
          </a:p>
          <a:p>
            <a:pPr marL="0" indent="0">
              <a:buNone/>
            </a:pPr>
            <a:endParaRPr lang="de-DE" sz="720" dirty="0">
              <a:solidFill>
                <a:schemeClr val="bg1"/>
              </a:solidFill>
            </a:endParaRPr>
          </a:p>
          <a:p>
            <a:pPr marL="0" indent="0">
              <a:buNone/>
            </a:pPr>
            <a:endParaRPr lang="de-DE" sz="720" dirty="0">
              <a:solidFill>
                <a:schemeClr val="bg1"/>
              </a:solidFill>
            </a:endParaRPr>
          </a:p>
          <a:p>
            <a:pPr marL="0" indent="0">
              <a:buNone/>
            </a:pPr>
            <a:endParaRPr lang="de-DE" sz="720" dirty="0">
              <a:solidFill>
                <a:schemeClr val="bg1"/>
              </a:solidFill>
            </a:endParaRPr>
          </a:p>
          <a:p>
            <a:pPr marL="0" indent="0">
              <a:buNone/>
            </a:pPr>
            <a:endParaRPr lang="de-DE" sz="720" dirty="0">
              <a:solidFill>
                <a:schemeClr val="bg1"/>
              </a:solidFill>
            </a:endParaRPr>
          </a:p>
        </p:txBody>
      </p:sp>
      <p:sp>
        <p:nvSpPr>
          <p:cNvPr id="10" name="Textfeld 9">
            <a:extLst>
              <a:ext uri="{FF2B5EF4-FFF2-40B4-BE49-F238E27FC236}">
                <a16:creationId xmlns:a16="http://schemas.microsoft.com/office/drawing/2014/main" id="{730E1D70-AD27-C1F2-CEA0-E83E5711D8D8}"/>
              </a:ext>
            </a:extLst>
          </p:cNvPr>
          <p:cNvSpPr txBox="1"/>
          <p:nvPr userDrawn="1"/>
        </p:nvSpPr>
        <p:spPr>
          <a:xfrm>
            <a:off x="5135893" y="580622"/>
            <a:ext cx="1846980" cy="5931880"/>
          </a:xfrm>
          <a:prstGeom prst="rect">
            <a:avLst/>
          </a:prstGeom>
          <a:noFill/>
          <a:ln>
            <a:noFill/>
          </a:ln>
        </p:spPr>
        <p:txBody>
          <a:bodyPr wrap="none" rtlCol="0">
            <a:spAutoFit/>
          </a:bodyPr>
          <a:lstStyle/>
          <a:p>
            <a:pPr>
              <a:spcBef>
                <a:spcPts val="1440"/>
              </a:spcBef>
            </a:pPr>
            <a:r>
              <a:rPr lang="de-AT" sz="1200" b="1" kern="1200" dirty="0">
                <a:solidFill>
                  <a:schemeClr val="bg1"/>
                </a:solidFill>
                <a:latin typeface="Gotham Bold" pitchFamily="50" charset="0"/>
                <a:ea typeface="+mn-ea"/>
                <a:cs typeface="+mn-cs"/>
              </a:rPr>
              <a:t>GERMANY</a:t>
            </a:r>
          </a:p>
          <a:p>
            <a:endParaRPr lang="de-AT" sz="600" b="1" baseline="0" dirty="0">
              <a:solidFill>
                <a:schemeClr val="bg1"/>
              </a:solidFill>
            </a:endParaRPr>
          </a:p>
          <a:p>
            <a:pPr marL="0" marR="0" lvl="0" indent="0" algn="l" defTabSz="1097280" rtl="0" eaLnBrk="1" fontAlgn="base" latinLnBrk="0" hangingPunct="1">
              <a:lnSpc>
                <a:spcPct val="100000"/>
              </a:lnSpc>
              <a:spcBef>
                <a:spcPct val="0"/>
              </a:spcBef>
              <a:spcAft>
                <a:spcPts val="0"/>
              </a:spcAft>
              <a:buClrTx/>
              <a:buSzTx/>
              <a:buFont typeface="+mj-lt"/>
              <a:buNone/>
              <a:tabLst/>
              <a:defRPr/>
            </a:pPr>
            <a:r>
              <a:rPr lang="de-DE" sz="840" b="1" kern="1200" dirty="0">
                <a:solidFill>
                  <a:schemeClr val="bg1"/>
                </a:solidFill>
                <a:latin typeface="Gotham Medium" pitchFamily="50" charset="0"/>
                <a:ea typeface="+mn-ea"/>
                <a:cs typeface="+mn-cs"/>
              </a:rPr>
              <a:t>SCHINDHELM</a:t>
            </a:r>
          </a:p>
          <a:p>
            <a:pPr marL="0" indent="0" algn="l" rtl="0" fontAlgn="base">
              <a:lnSpc>
                <a:spcPct val="100000"/>
              </a:lnSpc>
              <a:spcBef>
                <a:spcPct val="0"/>
              </a:spcBef>
              <a:spcAft>
                <a:spcPts val="0"/>
              </a:spcAft>
              <a:buFont typeface="+mj-lt"/>
              <a:buNone/>
            </a:pPr>
            <a:endParaRPr lang="de-DE" sz="720" b="0" kern="1200" baseline="0" dirty="0">
              <a:solidFill>
                <a:schemeClr val="bg1"/>
              </a:solidFill>
              <a:latin typeface="Arial" charset="0"/>
              <a:ea typeface="+mn-ea"/>
              <a:cs typeface="+mn-cs"/>
            </a:endParaRPr>
          </a:p>
          <a:p>
            <a:pPr marL="0" indent="0" algn="l" rtl="0" fontAlgn="base">
              <a:lnSpc>
                <a:spcPct val="100000"/>
              </a:lnSpc>
              <a:spcBef>
                <a:spcPct val="0"/>
              </a:spcBef>
              <a:spcAft>
                <a:spcPts val="360"/>
              </a:spcAft>
              <a:buFont typeface="+mj-lt"/>
              <a:buNone/>
            </a:pPr>
            <a:r>
              <a:rPr lang="de-DE" sz="960" b="0" kern="1200" baseline="0" dirty="0">
                <a:solidFill>
                  <a:schemeClr val="bg1"/>
                </a:solidFill>
                <a:latin typeface="Gotham Book" pitchFamily="50" charset="0"/>
                <a:ea typeface="+mn-ea"/>
                <a:cs typeface="+mn-cs"/>
              </a:rPr>
              <a:t>DÜSSELDORF</a:t>
            </a:r>
            <a:endParaRPr lang="de-DE" sz="1080" b="0" kern="1200" baseline="0" dirty="0">
              <a:solidFill>
                <a:schemeClr val="bg1"/>
              </a:solidFill>
              <a:latin typeface="Gotham Book" pitchFamily="50" charset="0"/>
              <a:ea typeface="+mn-ea"/>
              <a:cs typeface="+mn-cs"/>
            </a:endParaRPr>
          </a:p>
          <a:p>
            <a:pPr marL="0" indent="0" algn="l" rtl="0" fontAlgn="base">
              <a:lnSpc>
                <a:spcPct val="100000"/>
              </a:lnSpc>
              <a:spcBef>
                <a:spcPct val="0"/>
              </a:spcBef>
              <a:spcAft>
                <a:spcPct val="0"/>
              </a:spcAft>
              <a:buFont typeface="+mj-lt"/>
              <a:buNone/>
            </a:pPr>
            <a:r>
              <a:rPr lang="de-DE" sz="840" b="0" kern="1200" dirty="0">
                <a:solidFill>
                  <a:schemeClr val="bg1"/>
                </a:solidFill>
                <a:latin typeface="Gotham Book" pitchFamily="50" charset="0"/>
                <a:ea typeface="+mn-ea"/>
                <a:cs typeface="+mn-cs"/>
              </a:rPr>
              <a:t>Schmidt Rogge Thoma Rechtsanwälte</a:t>
            </a:r>
            <a:r>
              <a:rPr lang="de-DE" sz="840" b="0" kern="1200" baseline="0" dirty="0">
                <a:solidFill>
                  <a:schemeClr val="bg1"/>
                </a:solidFill>
                <a:latin typeface="Gotham Book" pitchFamily="50" charset="0"/>
                <a:ea typeface="+mn-ea"/>
                <a:cs typeface="+mn-cs"/>
              </a:rPr>
              <a:t> </a:t>
            </a:r>
          </a:p>
          <a:p>
            <a:pPr marL="0" indent="0" algn="l" rtl="0" fontAlgn="base">
              <a:lnSpc>
                <a:spcPct val="100000"/>
              </a:lnSpc>
              <a:spcBef>
                <a:spcPct val="0"/>
              </a:spcBef>
              <a:spcAft>
                <a:spcPct val="0"/>
              </a:spcAft>
              <a:buFont typeface="+mj-lt"/>
              <a:buNone/>
            </a:pPr>
            <a:r>
              <a:rPr lang="de-DE" sz="840" b="0" kern="1200" baseline="0" dirty="0">
                <a:solidFill>
                  <a:schemeClr val="bg1"/>
                </a:solidFill>
                <a:latin typeface="Gotham Book" pitchFamily="50" charset="0"/>
                <a:ea typeface="+mn-ea"/>
                <a:cs typeface="+mn-cs"/>
              </a:rPr>
              <a:t>Partnergesellschaft mbB</a:t>
            </a:r>
          </a:p>
          <a:p>
            <a:pPr marL="0" indent="0" algn="l" rtl="0" fontAlgn="base">
              <a:lnSpc>
                <a:spcPct val="100000"/>
              </a:lnSpc>
              <a:spcBef>
                <a:spcPct val="0"/>
              </a:spcBef>
              <a:spcAft>
                <a:spcPct val="0"/>
              </a:spcAft>
              <a:buFont typeface="+mj-lt"/>
              <a:buNone/>
            </a:pPr>
            <a:r>
              <a:rPr lang="de-DE" sz="840" b="0" kern="1200" baseline="0" dirty="0">
                <a:solidFill>
                  <a:schemeClr val="bg1"/>
                </a:solidFill>
                <a:latin typeface="Gotham Book" pitchFamily="50" charset="0"/>
                <a:ea typeface="+mn-ea"/>
                <a:cs typeface="+mn-cs"/>
              </a:rPr>
              <a:t>duesseldorf@schindhelm.com</a:t>
            </a:r>
          </a:p>
          <a:p>
            <a:pPr marL="0" marR="0" lvl="0" indent="0" algn="l" defTabSz="1097280" rtl="0" eaLnBrk="1" fontAlgn="base" latinLnBrk="0" hangingPunct="1">
              <a:lnSpc>
                <a:spcPct val="100000"/>
              </a:lnSpc>
              <a:spcBef>
                <a:spcPct val="0"/>
              </a:spcBef>
              <a:spcAft>
                <a:spcPts val="360"/>
              </a:spcAft>
              <a:buClrTx/>
              <a:buSzTx/>
              <a:buFontTx/>
              <a:buNone/>
              <a:tabLst/>
              <a:defRPr/>
            </a:pPr>
            <a:endParaRPr kumimoji="0" lang="de-AT" sz="720" b="0" i="0" u="none" strike="noStrike" kern="1200" cap="none" spc="0" normalizeH="0" baseline="0" noProof="0" dirty="0">
              <a:ln>
                <a:noFill/>
              </a:ln>
              <a:solidFill>
                <a:schemeClr val="bg1"/>
              </a:solidFill>
              <a:effectLst/>
              <a:uLnTx/>
              <a:uFillTx/>
              <a:latin typeface="Gotham Book" pitchFamily="50" charset="0"/>
              <a:ea typeface="+mn-ea"/>
              <a:cs typeface="+mn-cs"/>
            </a:endParaRPr>
          </a:p>
          <a:p>
            <a:pPr marL="0" marR="0" lvl="0" indent="0" algn="l" defTabSz="1097280" rtl="0" eaLnBrk="1" fontAlgn="base" latinLnBrk="0" hangingPunct="1">
              <a:lnSpc>
                <a:spcPct val="100000"/>
              </a:lnSpc>
              <a:spcBef>
                <a:spcPct val="0"/>
              </a:spcBef>
              <a:spcAft>
                <a:spcPts val="360"/>
              </a:spcAft>
              <a:buClrTx/>
              <a:buSzTx/>
              <a:buFontTx/>
              <a:buNone/>
              <a:tabLst/>
              <a:defRPr/>
            </a:pPr>
            <a:r>
              <a:rPr kumimoji="0" lang="de-AT" sz="960" b="0" i="0" u="none" strike="noStrike" kern="1200" cap="none" spc="0" normalizeH="0" baseline="0" noProof="0" dirty="0">
                <a:ln>
                  <a:noFill/>
                </a:ln>
                <a:solidFill>
                  <a:schemeClr val="bg1"/>
                </a:solidFill>
                <a:effectLst/>
                <a:uLnTx/>
                <a:uFillTx/>
                <a:latin typeface="Gotham Book" pitchFamily="50" charset="0"/>
                <a:ea typeface="+mn-ea"/>
                <a:cs typeface="+mn-cs"/>
              </a:rPr>
              <a:t>FRANKFURT</a:t>
            </a:r>
          </a:p>
          <a:p>
            <a:pPr marL="0" marR="0" lvl="0" indent="0" algn="l" defTabSz="1097280" rtl="0" eaLnBrk="1" fontAlgn="base" latinLnBrk="0" hangingPunct="1">
              <a:lnSpc>
                <a:spcPct val="100000"/>
              </a:lnSpc>
              <a:spcBef>
                <a:spcPct val="0"/>
              </a:spcBef>
              <a:spcAft>
                <a:spcPct val="0"/>
              </a:spcAft>
              <a:buClrTx/>
              <a:buSzTx/>
              <a:buFontTx/>
              <a:buNone/>
              <a:tabLst/>
              <a:defRPr/>
            </a:pPr>
            <a:r>
              <a:rPr kumimoji="0" lang="de-DE" sz="720" b="0" i="0" u="none" strike="noStrike" kern="1200" cap="none" spc="0" normalizeH="0" baseline="0" noProof="0" dirty="0">
                <a:ln>
                  <a:noFill/>
                </a:ln>
                <a:solidFill>
                  <a:schemeClr val="bg1"/>
                </a:solidFill>
                <a:effectLst/>
                <a:uLnTx/>
                <a:uFillTx/>
                <a:latin typeface="Gotham Book" pitchFamily="50" charset="0"/>
                <a:ea typeface="+mn-ea"/>
                <a:cs typeface="+mn-cs"/>
              </a:rPr>
              <a:t>Schindhelm Rechtsanwaltsgesellschaft mbH</a:t>
            </a:r>
          </a:p>
          <a:p>
            <a:pPr marL="0" marR="0" lvl="0" indent="0" algn="l" defTabSz="1097280" rtl="0" eaLnBrk="1" fontAlgn="base" latinLnBrk="0" hangingPunct="1">
              <a:lnSpc>
                <a:spcPct val="100000"/>
              </a:lnSpc>
              <a:spcBef>
                <a:spcPct val="0"/>
              </a:spcBef>
              <a:spcAft>
                <a:spcPct val="0"/>
              </a:spcAft>
              <a:buClrTx/>
              <a:buSzTx/>
              <a:buFontTx/>
              <a:buNone/>
              <a:tabLst/>
              <a:defRPr/>
            </a:pPr>
            <a:r>
              <a:rPr kumimoji="0" lang="it-IT" sz="720" b="0" i="0" u="none" strike="noStrike" kern="1200" cap="none" spc="0" normalizeH="0" baseline="0" noProof="0" dirty="0">
                <a:ln>
                  <a:noFill/>
                </a:ln>
                <a:solidFill>
                  <a:schemeClr val="bg1"/>
                </a:solidFill>
                <a:effectLst/>
                <a:uLnTx/>
                <a:uFillTx/>
                <a:latin typeface="Gotham Book" pitchFamily="50" charset="0"/>
                <a:ea typeface="+mn-ea"/>
                <a:cs typeface="+mn-cs"/>
              </a:rPr>
              <a:t>frankfurt@schindhelm.com</a:t>
            </a:r>
          </a:p>
          <a:p>
            <a:pPr algn="l" rtl="0" fontAlgn="base">
              <a:spcBef>
                <a:spcPct val="0"/>
              </a:spcBef>
              <a:spcAft>
                <a:spcPts val="360"/>
              </a:spcAft>
            </a:pPr>
            <a:endParaRPr lang="de-AT" sz="720" b="0" kern="1200" baseline="0" dirty="0">
              <a:solidFill>
                <a:schemeClr val="bg1"/>
              </a:solidFill>
              <a:latin typeface="Gotham Book" pitchFamily="50" charset="0"/>
              <a:ea typeface="+mn-ea"/>
              <a:cs typeface="+mn-cs"/>
            </a:endParaRPr>
          </a:p>
          <a:p>
            <a:pPr algn="l" rtl="0" fontAlgn="base">
              <a:spcBef>
                <a:spcPct val="0"/>
              </a:spcBef>
              <a:spcAft>
                <a:spcPts val="360"/>
              </a:spcAft>
            </a:pPr>
            <a:r>
              <a:rPr lang="de-AT" sz="960" b="0" kern="1200" baseline="0" dirty="0">
                <a:solidFill>
                  <a:schemeClr val="bg1"/>
                </a:solidFill>
                <a:latin typeface="Gotham Book" pitchFamily="50" charset="0"/>
                <a:ea typeface="+mn-ea"/>
                <a:cs typeface="+mn-cs"/>
              </a:rPr>
              <a:t>HANOVER</a:t>
            </a:r>
          </a:p>
          <a:p>
            <a:pPr marL="0" indent="0">
              <a:buNone/>
            </a:pPr>
            <a:r>
              <a:rPr lang="de-DE" sz="720" b="0" dirty="0">
                <a:solidFill>
                  <a:schemeClr val="bg1"/>
                </a:solidFill>
                <a:latin typeface="Gotham Book" pitchFamily="50" charset="0"/>
              </a:rPr>
              <a:t>Schindhelm Rechtsanwaltsgesellschaft mbH</a:t>
            </a:r>
          </a:p>
          <a:p>
            <a:pPr marL="0" indent="0">
              <a:buNone/>
            </a:pPr>
            <a:r>
              <a:rPr lang="it-IT" sz="720" dirty="0">
                <a:solidFill>
                  <a:schemeClr val="bg1"/>
                </a:solidFill>
                <a:latin typeface="Gotham Book" pitchFamily="50" charset="0"/>
              </a:rPr>
              <a:t>hannover@schindhelm.com</a:t>
            </a:r>
          </a:p>
          <a:p>
            <a:pPr marL="0" indent="0">
              <a:buNone/>
            </a:pPr>
            <a:endParaRPr lang="it-IT" sz="720" dirty="0">
              <a:solidFill>
                <a:schemeClr val="bg1"/>
              </a:solidFill>
              <a:latin typeface="Gotham Book" pitchFamily="50" charset="0"/>
            </a:endParaRPr>
          </a:p>
          <a:p>
            <a:pPr algn="l" rtl="0" fontAlgn="base">
              <a:lnSpc>
                <a:spcPct val="100000"/>
              </a:lnSpc>
              <a:spcBef>
                <a:spcPct val="0"/>
              </a:spcBef>
              <a:spcAft>
                <a:spcPts val="360"/>
              </a:spcAft>
            </a:pPr>
            <a:r>
              <a:rPr lang="de-AT" sz="960" b="0" kern="1200" baseline="0" dirty="0">
                <a:solidFill>
                  <a:schemeClr val="bg1"/>
                </a:solidFill>
                <a:latin typeface="Gotham Book" pitchFamily="50" charset="0"/>
                <a:ea typeface="+mn-ea"/>
                <a:cs typeface="+mn-cs"/>
              </a:rPr>
              <a:t>OSNABRÜCK</a:t>
            </a:r>
          </a:p>
          <a:p>
            <a:pPr marL="0" indent="0">
              <a:buNone/>
            </a:pPr>
            <a:r>
              <a:rPr lang="de-DE" sz="720" b="0" dirty="0">
                <a:solidFill>
                  <a:schemeClr val="bg1"/>
                </a:solidFill>
                <a:latin typeface="Gotham Book" pitchFamily="50" charset="0"/>
              </a:rPr>
              <a:t>Schindhelm Rechtsanwaltsgesellschaft</a:t>
            </a:r>
            <a:r>
              <a:rPr lang="de-DE" sz="720" b="0" baseline="0" dirty="0">
                <a:solidFill>
                  <a:schemeClr val="bg1"/>
                </a:solidFill>
                <a:latin typeface="Gotham Book" pitchFamily="50" charset="0"/>
              </a:rPr>
              <a:t> </a:t>
            </a:r>
            <a:r>
              <a:rPr lang="de-DE" sz="720" b="0" dirty="0">
                <a:solidFill>
                  <a:schemeClr val="bg1"/>
                </a:solidFill>
                <a:latin typeface="Gotham Book" pitchFamily="50" charset="0"/>
              </a:rPr>
              <a:t>mbH</a:t>
            </a:r>
          </a:p>
          <a:p>
            <a:pPr marL="0" indent="0">
              <a:buNone/>
            </a:pPr>
            <a:r>
              <a:rPr lang="de-DE" sz="720" dirty="0" err="1">
                <a:solidFill>
                  <a:schemeClr val="bg1"/>
                </a:solidFill>
                <a:latin typeface="Gotham Book" pitchFamily="50" charset="0"/>
              </a:rPr>
              <a:t>osnabrueck@schindhelm.com</a:t>
            </a:r>
            <a:endParaRPr lang="de-DE" sz="720" dirty="0">
              <a:solidFill>
                <a:schemeClr val="bg1"/>
              </a:solidFill>
              <a:latin typeface="Gotham Book" pitchFamily="50" charset="0"/>
            </a:endParaRPr>
          </a:p>
          <a:p>
            <a:pPr>
              <a:spcBef>
                <a:spcPts val="1440"/>
              </a:spcBef>
            </a:pPr>
            <a:r>
              <a:rPr lang="de-AT" sz="1200" b="1" kern="1200" dirty="0">
                <a:solidFill>
                  <a:schemeClr val="bg1"/>
                </a:solidFill>
                <a:latin typeface="Gotham Bold" pitchFamily="50" charset="0"/>
                <a:ea typeface="+mn-ea"/>
                <a:cs typeface="+mn-cs"/>
              </a:rPr>
              <a:t>HUNGARY</a:t>
            </a:r>
          </a:p>
          <a:p>
            <a:endParaRPr lang="de-AT" sz="480" dirty="0">
              <a:solidFill>
                <a:schemeClr val="bg1"/>
              </a:solidFill>
            </a:endParaRPr>
          </a:p>
          <a:p>
            <a:pPr marL="0" marR="0" lvl="0" indent="0" algn="l" defTabSz="1097280" rtl="0" eaLnBrk="1" fontAlgn="base" latinLnBrk="0" hangingPunct="1">
              <a:lnSpc>
                <a:spcPct val="100000"/>
              </a:lnSpc>
              <a:spcBef>
                <a:spcPct val="0"/>
              </a:spcBef>
              <a:spcAft>
                <a:spcPts val="0"/>
              </a:spcAft>
              <a:buClrTx/>
              <a:buSzTx/>
              <a:buFontTx/>
              <a:buNone/>
              <a:tabLst/>
              <a:defRPr/>
            </a:pPr>
            <a:r>
              <a:rPr lang="de-DE" sz="840" b="1" kern="1200" dirty="0">
                <a:solidFill>
                  <a:schemeClr val="bg1"/>
                </a:solidFill>
                <a:latin typeface="Gotham Medium" pitchFamily="50" charset="0"/>
                <a:ea typeface="+mn-ea"/>
                <a:cs typeface="+mn-cs"/>
              </a:rPr>
              <a:t>SAXINGER</a:t>
            </a:r>
          </a:p>
          <a:p>
            <a:pPr algn="l" rtl="0" fontAlgn="base">
              <a:spcBef>
                <a:spcPct val="0"/>
              </a:spcBef>
              <a:spcAft>
                <a:spcPts val="0"/>
              </a:spcAft>
            </a:pPr>
            <a:endParaRPr lang="de-AT" sz="840" b="0" kern="1200" baseline="0" dirty="0">
              <a:solidFill>
                <a:schemeClr val="bg1"/>
              </a:solidFill>
              <a:latin typeface="Arial" charset="0"/>
              <a:ea typeface="+mn-ea"/>
              <a:cs typeface="+mn-cs"/>
            </a:endParaRPr>
          </a:p>
          <a:p>
            <a:pPr algn="l" rtl="0" fontAlgn="base">
              <a:spcBef>
                <a:spcPct val="0"/>
              </a:spcBef>
              <a:spcAft>
                <a:spcPts val="360"/>
              </a:spcAft>
            </a:pPr>
            <a:r>
              <a:rPr lang="de-AT" sz="960" b="0" kern="1200" baseline="0" dirty="0">
                <a:solidFill>
                  <a:schemeClr val="bg1"/>
                </a:solidFill>
                <a:latin typeface="Gotham Book" pitchFamily="50" charset="0"/>
                <a:ea typeface="+mn-ea"/>
                <a:cs typeface="+mn-cs"/>
              </a:rPr>
              <a:t>BUDAPEST</a:t>
            </a:r>
          </a:p>
          <a:p>
            <a:pPr marL="0" indent="0">
              <a:buNone/>
            </a:pPr>
            <a:r>
              <a:rPr lang="hu-HU" sz="720" b="0" dirty="0">
                <a:solidFill>
                  <a:schemeClr val="bg1"/>
                </a:solidFill>
                <a:latin typeface="Gotham Book" pitchFamily="50" charset="0"/>
              </a:rPr>
              <a:t>Zimányi &amp; Fakó Rechtsanwälte</a:t>
            </a:r>
          </a:p>
          <a:p>
            <a:pPr marL="0" indent="0">
              <a:buNone/>
            </a:pPr>
            <a:r>
              <a:rPr lang="pl-PL" sz="720" dirty="0">
                <a:solidFill>
                  <a:schemeClr val="bg1"/>
                </a:solidFill>
                <a:latin typeface="Gotham Book" pitchFamily="50" charset="0"/>
              </a:rPr>
              <a:t>budapest@s</a:t>
            </a:r>
            <a:r>
              <a:rPr lang="de-AT" sz="720" dirty="0" err="1">
                <a:solidFill>
                  <a:schemeClr val="bg1"/>
                </a:solidFill>
                <a:latin typeface="Gotham Book" pitchFamily="50" charset="0"/>
              </a:rPr>
              <a:t>axinger</a:t>
            </a:r>
            <a:r>
              <a:rPr lang="pl-PL" sz="720" dirty="0">
                <a:solidFill>
                  <a:schemeClr val="bg1"/>
                </a:solidFill>
                <a:latin typeface="Gotham Book" pitchFamily="50" charset="0"/>
              </a:rPr>
              <a:t>.</a:t>
            </a:r>
            <a:r>
              <a:rPr lang="de-AT" sz="720" dirty="0" err="1">
                <a:solidFill>
                  <a:schemeClr val="bg1"/>
                </a:solidFill>
                <a:latin typeface="Gotham Book" pitchFamily="50" charset="0"/>
              </a:rPr>
              <a:t>com</a:t>
            </a:r>
            <a:endParaRPr lang="pl-PL" sz="720" dirty="0">
              <a:solidFill>
                <a:schemeClr val="bg1"/>
              </a:solidFill>
              <a:latin typeface="Gotham Book" pitchFamily="50" charset="0"/>
            </a:endParaRPr>
          </a:p>
          <a:p>
            <a:pPr marL="0" marR="0" lvl="0" indent="0" algn="l" defTabSz="1097280" rtl="0" eaLnBrk="1" fontAlgn="base" latinLnBrk="0" hangingPunct="1">
              <a:lnSpc>
                <a:spcPct val="100000"/>
              </a:lnSpc>
              <a:spcBef>
                <a:spcPts val="1440"/>
              </a:spcBef>
              <a:spcAft>
                <a:spcPct val="0"/>
              </a:spcAft>
              <a:buClrTx/>
              <a:buSzTx/>
              <a:buFontTx/>
              <a:buNone/>
              <a:tabLst/>
              <a:defRPr/>
            </a:pPr>
            <a:r>
              <a:rPr lang="de-AT" sz="1200" b="1" kern="1200" noProof="0" dirty="0">
                <a:solidFill>
                  <a:schemeClr val="bg1"/>
                </a:solidFill>
                <a:latin typeface="Gotham Bold" pitchFamily="50" charset="0"/>
                <a:ea typeface="+mn-ea"/>
                <a:cs typeface="+mn-cs"/>
              </a:rPr>
              <a:t>ITALY</a:t>
            </a:r>
          </a:p>
          <a:p>
            <a:pPr marL="0" marR="0" lvl="0" indent="0" algn="l" defTabSz="1097280" rtl="0" eaLnBrk="1" fontAlgn="base" latinLnBrk="0" hangingPunct="1">
              <a:lnSpc>
                <a:spcPct val="100000"/>
              </a:lnSpc>
              <a:spcBef>
                <a:spcPct val="0"/>
              </a:spcBef>
              <a:spcAft>
                <a:spcPct val="0"/>
              </a:spcAft>
              <a:buClrTx/>
              <a:buSzTx/>
              <a:buFontTx/>
              <a:buNone/>
              <a:tabLst/>
              <a:defRPr/>
            </a:pPr>
            <a:endParaRPr kumimoji="0" lang="de-AT" sz="360" b="1" i="0" u="none" strike="noStrike" kern="1200" cap="none" spc="0" normalizeH="0" baseline="0" noProof="0" dirty="0">
              <a:ln>
                <a:noFill/>
              </a:ln>
              <a:solidFill>
                <a:schemeClr val="bg1"/>
              </a:solidFill>
              <a:effectLst/>
              <a:uLnTx/>
              <a:uFillTx/>
              <a:latin typeface="Arial" charset="0"/>
              <a:ea typeface="+mn-ea"/>
              <a:cs typeface="+mn-cs"/>
            </a:endParaRPr>
          </a:p>
          <a:p>
            <a:pPr marL="0" marR="0" lvl="0" indent="0" algn="l" defTabSz="1097280" rtl="0" eaLnBrk="1" fontAlgn="base" latinLnBrk="0" hangingPunct="1">
              <a:lnSpc>
                <a:spcPct val="100000"/>
              </a:lnSpc>
              <a:spcBef>
                <a:spcPct val="0"/>
              </a:spcBef>
              <a:spcAft>
                <a:spcPts val="0"/>
              </a:spcAft>
              <a:buClrTx/>
              <a:buSzTx/>
              <a:buFontTx/>
              <a:buNone/>
              <a:tabLst/>
              <a:defRPr/>
            </a:pPr>
            <a:r>
              <a:rPr lang="de-DE" sz="840" b="1" kern="1200" noProof="0" dirty="0">
                <a:solidFill>
                  <a:schemeClr val="bg1"/>
                </a:solidFill>
                <a:latin typeface="Gotham Medium" pitchFamily="50" charset="0"/>
                <a:ea typeface="+mn-ea"/>
                <a:cs typeface="+mn-cs"/>
              </a:rPr>
              <a:t>DIKE</a:t>
            </a:r>
            <a:r>
              <a:rPr kumimoji="0" lang="de-DE" sz="840" b="1" i="0" u="none" strike="noStrike" kern="1200" cap="none" spc="0" normalizeH="0" baseline="0" noProof="0" dirty="0">
                <a:ln>
                  <a:noFill/>
                </a:ln>
                <a:solidFill>
                  <a:schemeClr val="bg1"/>
                </a:solidFill>
                <a:effectLst/>
                <a:uLnTx/>
                <a:uFillTx/>
                <a:latin typeface="Arial" charset="0"/>
                <a:ea typeface="+mn-ea"/>
                <a:cs typeface="+mn-cs"/>
              </a:rPr>
              <a:t> </a:t>
            </a:r>
            <a:r>
              <a:rPr lang="de-DE" sz="840" b="1" kern="1200" noProof="0" dirty="0">
                <a:solidFill>
                  <a:schemeClr val="bg1"/>
                </a:solidFill>
                <a:latin typeface="Gotham Medium" pitchFamily="50" charset="0"/>
                <a:ea typeface="+mn-ea"/>
                <a:cs typeface="+mn-cs"/>
              </a:rPr>
              <a:t>SCHINDHELM</a:t>
            </a:r>
          </a:p>
          <a:p>
            <a:pPr marL="0" marR="0" lvl="0" indent="0" algn="l" defTabSz="1097280" rtl="0" eaLnBrk="1" fontAlgn="base" latinLnBrk="0" hangingPunct="1">
              <a:lnSpc>
                <a:spcPct val="100000"/>
              </a:lnSpc>
              <a:spcBef>
                <a:spcPct val="0"/>
              </a:spcBef>
              <a:spcAft>
                <a:spcPts val="360"/>
              </a:spcAft>
              <a:buClrTx/>
              <a:buSzTx/>
              <a:buFontTx/>
              <a:buNone/>
              <a:tabLst/>
              <a:defRPr/>
            </a:pPr>
            <a:endParaRPr kumimoji="0" lang="de-AT" sz="600" b="0" i="0" u="none" strike="noStrike" kern="1200" cap="none" spc="0" normalizeH="0" baseline="0" noProof="0" dirty="0">
              <a:ln>
                <a:noFill/>
              </a:ln>
              <a:solidFill>
                <a:schemeClr val="bg1"/>
              </a:solidFill>
              <a:effectLst/>
              <a:uLnTx/>
              <a:uFillTx/>
              <a:latin typeface="Arial" charset="0"/>
              <a:ea typeface="+mn-ea"/>
              <a:cs typeface="+mn-cs"/>
            </a:endParaRPr>
          </a:p>
          <a:p>
            <a:pPr marL="0" marR="0" lvl="0" indent="0" algn="l" defTabSz="1097280" rtl="0" eaLnBrk="1" fontAlgn="base" latinLnBrk="0" hangingPunct="1">
              <a:lnSpc>
                <a:spcPct val="100000"/>
              </a:lnSpc>
              <a:spcBef>
                <a:spcPct val="0"/>
              </a:spcBef>
              <a:spcAft>
                <a:spcPts val="360"/>
              </a:spcAft>
              <a:buClrTx/>
              <a:buSzTx/>
              <a:buFontTx/>
              <a:buNone/>
              <a:tabLst/>
              <a:defRPr/>
            </a:pPr>
            <a:r>
              <a:rPr kumimoji="0" lang="de-AT" sz="960" b="0" i="0" u="none" strike="noStrike" kern="1200" cap="none" spc="0" normalizeH="0" baseline="0" noProof="0" dirty="0">
                <a:ln>
                  <a:noFill/>
                </a:ln>
                <a:solidFill>
                  <a:schemeClr val="bg1"/>
                </a:solidFill>
                <a:effectLst/>
                <a:uLnTx/>
                <a:uFillTx/>
                <a:latin typeface="Gotham Book" pitchFamily="50" charset="0"/>
                <a:ea typeface="+mn-ea"/>
                <a:cs typeface="+mn-cs"/>
              </a:rPr>
              <a:t>BOLOGNA</a:t>
            </a:r>
          </a:p>
          <a:p>
            <a:pPr marL="0" marR="0" lvl="0" indent="0" algn="l" defTabSz="1097280" rtl="0" eaLnBrk="1" fontAlgn="base" latinLnBrk="0" hangingPunct="1">
              <a:lnSpc>
                <a:spcPct val="100000"/>
              </a:lnSpc>
              <a:spcBef>
                <a:spcPct val="0"/>
              </a:spcBef>
              <a:spcAft>
                <a:spcPct val="0"/>
              </a:spcAft>
              <a:buClrTx/>
              <a:buSzTx/>
              <a:buFontTx/>
              <a:buNone/>
              <a:tabLst/>
              <a:defRPr/>
            </a:pPr>
            <a:r>
              <a:rPr kumimoji="0" lang="pl-PL" sz="600" b="0" i="0" u="none" strike="noStrike" kern="1200" cap="none" spc="0" normalizeH="0" baseline="0" noProof="0" dirty="0">
                <a:ln>
                  <a:noFill/>
                </a:ln>
                <a:solidFill>
                  <a:schemeClr val="bg1"/>
                </a:solidFill>
                <a:effectLst/>
                <a:uLnTx/>
                <a:uFillTx/>
                <a:latin typeface="Gotham Book" pitchFamily="50" charset="0"/>
                <a:ea typeface="+mn-ea"/>
                <a:cs typeface="+mn-cs"/>
              </a:rPr>
              <a:t>DIKE Associazione Professionale</a:t>
            </a:r>
          </a:p>
          <a:p>
            <a:pPr marL="0" marR="0" lvl="0" indent="0" algn="l" defTabSz="1097280" rtl="0" eaLnBrk="1" fontAlgn="base" latinLnBrk="0" hangingPunct="1">
              <a:lnSpc>
                <a:spcPct val="100000"/>
              </a:lnSpc>
              <a:spcBef>
                <a:spcPct val="0"/>
              </a:spcBef>
              <a:spcAft>
                <a:spcPct val="0"/>
              </a:spcAft>
              <a:buClrTx/>
              <a:buSzTx/>
              <a:buFontTx/>
              <a:buNone/>
              <a:tabLst/>
              <a:defRPr/>
            </a:pPr>
            <a:r>
              <a:rPr kumimoji="0" lang="pl-PL" sz="600" b="0" i="0" u="none" strike="noStrike" kern="1200" cap="none" spc="0" normalizeH="0" baseline="0" noProof="0" dirty="0">
                <a:ln>
                  <a:noFill/>
                </a:ln>
                <a:solidFill>
                  <a:schemeClr val="bg1"/>
                </a:solidFill>
                <a:effectLst/>
                <a:uLnTx/>
                <a:uFillTx/>
                <a:latin typeface="Gotham Book" pitchFamily="50" charset="0"/>
                <a:ea typeface="+mn-ea"/>
                <a:cs typeface="+mn-cs"/>
              </a:rPr>
              <a:t>bologna@schindhelm.com</a:t>
            </a:r>
            <a:endParaRPr kumimoji="0" lang="de-AT" sz="600" b="0" i="0" u="none" strike="noStrike" kern="1200" cap="none" spc="0" normalizeH="0" baseline="0" noProof="0" dirty="0">
              <a:ln>
                <a:noFill/>
              </a:ln>
              <a:solidFill>
                <a:schemeClr val="bg1"/>
              </a:solidFill>
              <a:effectLst/>
              <a:uLnTx/>
              <a:uFillTx/>
              <a:latin typeface="Gotham Book" pitchFamily="50" charset="0"/>
              <a:ea typeface="+mn-ea"/>
              <a:cs typeface="+mn-cs"/>
            </a:endParaRPr>
          </a:p>
          <a:p>
            <a:pPr marL="0" marR="0" lvl="0" indent="0" algn="l" defTabSz="1097280" rtl="0" eaLnBrk="1" fontAlgn="base" latinLnBrk="0" hangingPunct="1">
              <a:lnSpc>
                <a:spcPct val="100000"/>
              </a:lnSpc>
              <a:spcBef>
                <a:spcPct val="0"/>
              </a:spcBef>
              <a:spcAft>
                <a:spcPct val="0"/>
              </a:spcAft>
              <a:buClrTx/>
              <a:buSzTx/>
              <a:buFontTx/>
              <a:buNone/>
              <a:tabLst/>
              <a:defRPr/>
            </a:pPr>
            <a:endParaRPr kumimoji="0" lang="de-AT" sz="600" b="0" i="0" u="none" strike="noStrike" kern="1200" cap="none" spc="0" normalizeH="0" baseline="0" noProof="0" dirty="0">
              <a:ln>
                <a:noFill/>
              </a:ln>
              <a:solidFill>
                <a:schemeClr val="bg1"/>
              </a:solidFill>
              <a:effectLst/>
              <a:uLnTx/>
              <a:uFillTx/>
              <a:latin typeface="Gotham Book" pitchFamily="50" charset="0"/>
              <a:ea typeface="+mn-ea"/>
              <a:cs typeface="+mn-cs"/>
            </a:endParaRPr>
          </a:p>
          <a:p>
            <a:pPr marL="0" marR="0" lvl="0" indent="0" algn="l" defTabSz="1097280" rtl="0" eaLnBrk="1" fontAlgn="base" latinLnBrk="0" hangingPunct="1">
              <a:lnSpc>
                <a:spcPct val="100000"/>
              </a:lnSpc>
              <a:spcBef>
                <a:spcPct val="0"/>
              </a:spcBef>
              <a:spcAft>
                <a:spcPts val="360"/>
              </a:spcAft>
              <a:buClrTx/>
              <a:buSzTx/>
              <a:buFontTx/>
              <a:buNone/>
              <a:tabLst/>
              <a:defRPr/>
            </a:pPr>
            <a:r>
              <a:rPr kumimoji="0" lang="de-AT" sz="960" b="0" i="0" u="none" strike="noStrike" kern="1200" cap="none" spc="0" normalizeH="0" baseline="0" noProof="0" dirty="0">
                <a:ln>
                  <a:noFill/>
                </a:ln>
                <a:solidFill>
                  <a:schemeClr val="bg1"/>
                </a:solidFill>
                <a:effectLst/>
                <a:uLnTx/>
                <a:uFillTx/>
                <a:latin typeface="Gotham Book" pitchFamily="50" charset="0"/>
                <a:ea typeface="+mn-ea"/>
                <a:cs typeface="+mn-cs"/>
              </a:rPr>
              <a:t>IMOLA</a:t>
            </a:r>
          </a:p>
          <a:p>
            <a:pPr marL="0" marR="0" lvl="0" indent="0" algn="l" defTabSz="1097280" rtl="0" eaLnBrk="1" fontAlgn="base" latinLnBrk="0" hangingPunct="1">
              <a:lnSpc>
                <a:spcPct val="100000"/>
              </a:lnSpc>
              <a:spcBef>
                <a:spcPct val="0"/>
              </a:spcBef>
              <a:spcAft>
                <a:spcPct val="0"/>
              </a:spcAft>
              <a:buClrTx/>
              <a:buSzTx/>
              <a:buFontTx/>
              <a:buNone/>
              <a:tabLst/>
              <a:defRPr/>
            </a:pPr>
            <a:r>
              <a:rPr kumimoji="0" lang="pl-PL" sz="600" b="0" i="0" u="none" strike="noStrike" kern="1200" cap="none" spc="0" normalizeH="0" baseline="0" noProof="0" dirty="0">
                <a:ln>
                  <a:noFill/>
                </a:ln>
                <a:solidFill>
                  <a:schemeClr val="bg1"/>
                </a:solidFill>
                <a:effectLst/>
                <a:uLnTx/>
                <a:uFillTx/>
                <a:latin typeface="Gotham Book" pitchFamily="50" charset="0"/>
                <a:ea typeface="+mn-ea"/>
                <a:cs typeface="+mn-cs"/>
              </a:rPr>
              <a:t>DIKE Associazione Professionale</a:t>
            </a:r>
          </a:p>
          <a:p>
            <a:pPr marL="0" marR="0" lvl="0" indent="0" algn="l" defTabSz="1097280" rtl="0" eaLnBrk="1" fontAlgn="base" latinLnBrk="0" hangingPunct="1">
              <a:lnSpc>
                <a:spcPct val="100000"/>
              </a:lnSpc>
              <a:spcBef>
                <a:spcPct val="0"/>
              </a:spcBef>
              <a:spcAft>
                <a:spcPct val="0"/>
              </a:spcAft>
              <a:buClrTx/>
              <a:buSzTx/>
              <a:buFontTx/>
              <a:buNone/>
              <a:tabLst/>
              <a:defRPr/>
            </a:pPr>
            <a:r>
              <a:rPr kumimoji="0" lang="de-AT" sz="600" b="0" i="0" u="none" strike="noStrike" kern="1200" cap="none" spc="0" normalizeH="0" baseline="0" noProof="0" dirty="0" err="1">
                <a:ln>
                  <a:noFill/>
                </a:ln>
                <a:solidFill>
                  <a:schemeClr val="bg1"/>
                </a:solidFill>
                <a:effectLst/>
                <a:uLnTx/>
                <a:uFillTx/>
                <a:latin typeface="Gotham Book" pitchFamily="50" charset="0"/>
                <a:ea typeface="+mn-ea"/>
                <a:cs typeface="+mn-cs"/>
              </a:rPr>
              <a:t>imola</a:t>
            </a:r>
            <a:r>
              <a:rPr kumimoji="0" lang="pl-PL" sz="600" b="0" i="0" u="none" strike="noStrike" kern="1200" cap="none" spc="0" normalizeH="0" baseline="0" noProof="0" dirty="0">
                <a:ln>
                  <a:noFill/>
                </a:ln>
                <a:solidFill>
                  <a:schemeClr val="bg1"/>
                </a:solidFill>
                <a:effectLst/>
                <a:uLnTx/>
                <a:uFillTx/>
                <a:latin typeface="Gotham Book" pitchFamily="50" charset="0"/>
                <a:ea typeface="+mn-ea"/>
                <a:cs typeface="+mn-cs"/>
              </a:rPr>
              <a:t>@schindhelm.com</a:t>
            </a:r>
            <a:endParaRPr kumimoji="0" lang="de-AT" sz="600" b="0" i="0" u="none" strike="noStrike" kern="1200" cap="none" spc="0" normalizeH="0" baseline="0" noProof="0" dirty="0">
              <a:ln>
                <a:noFill/>
              </a:ln>
              <a:solidFill>
                <a:schemeClr val="bg1"/>
              </a:solidFill>
              <a:effectLst/>
              <a:uLnTx/>
              <a:uFillTx/>
              <a:latin typeface="Gotham Book" pitchFamily="50" charset="0"/>
              <a:ea typeface="+mn-ea"/>
              <a:cs typeface="+mn-cs"/>
            </a:endParaRPr>
          </a:p>
          <a:p>
            <a:endParaRPr lang="de-AT" sz="480" b="1" dirty="0">
              <a:solidFill>
                <a:schemeClr val="bg1"/>
              </a:solidFill>
            </a:endParaRPr>
          </a:p>
          <a:p>
            <a:endParaRPr lang="de-AT" sz="480" b="1" dirty="0">
              <a:solidFill>
                <a:schemeClr val="bg1"/>
              </a:solidFill>
            </a:endParaRPr>
          </a:p>
          <a:p>
            <a:endParaRPr lang="de-AT" sz="720" baseline="0" dirty="0">
              <a:solidFill>
                <a:schemeClr val="bg1"/>
              </a:solidFill>
            </a:endParaRPr>
          </a:p>
          <a:p>
            <a:pPr marL="0" indent="0">
              <a:buNone/>
            </a:pPr>
            <a:endParaRPr lang="de-DE" sz="720" b="0" kern="1200" baseline="0" dirty="0">
              <a:solidFill>
                <a:schemeClr val="bg1"/>
              </a:solidFill>
              <a:latin typeface="Arial" charset="0"/>
              <a:ea typeface="+mn-ea"/>
              <a:cs typeface="+mn-cs"/>
            </a:endParaRPr>
          </a:p>
        </p:txBody>
      </p:sp>
      <p:sp>
        <p:nvSpPr>
          <p:cNvPr id="18" name="Textfeld 17">
            <a:extLst>
              <a:ext uri="{FF2B5EF4-FFF2-40B4-BE49-F238E27FC236}">
                <a16:creationId xmlns:a16="http://schemas.microsoft.com/office/drawing/2014/main" id="{7ED095E1-4799-935D-04F2-AF6F85BB170A}"/>
              </a:ext>
            </a:extLst>
          </p:cNvPr>
          <p:cNvSpPr txBox="1"/>
          <p:nvPr userDrawn="1"/>
        </p:nvSpPr>
        <p:spPr>
          <a:xfrm>
            <a:off x="7822342" y="577483"/>
            <a:ext cx="1593706" cy="5043432"/>
          </a:xfrm>
          <a:prstGeom prst="rect">
            <a:avLst/>
          </a:prstGeom>
          <a:noFill/>
          <a:ln>
            <a:noFill/>
          </a:ln>
        </p:spPr>
        <p:txBody>
          <a:bodyPr wrap="none" rtlCol="0">
            <a:spAutoFit/>
          </a:bodyPr>
          <a:lstStyle/>
          <a:p>
            <a:pPr>
              <a:spcBef>
                <a:spcPts val="1440"/>
              </a:spcBef>
            </a:pPr>
            <a:r>
              <a:rPr lang="de-AT" sz="1200" b="1" kern="1200" dirty="0">
                <a:solidFill>
                  <a:schemeClr val="bg1"/>
                </a:solidFill>
                <a:latin typeface="Gotham Bold" pitchFamily="50" charset="0"/>
                <a:ea typeface="+mn-ea"/>
                <a:cs typeface="+mn-cs"/>
              </a:rPr>
              <a:t>POLAND</a:t>
            </a:r>
          </a:p>
          <a:p>
            <a:endParaRPr lang="de-AT" sz="480" b="1" baseline="0" dirty="0">
              <a:solidFill>
                <a:schemeClr val="bg1"/>
              </a:solidFill>
            </a:endParaRPr>
          </a:p>
          <a:p>
            <a:pPr marL="0" marR="0" lvl="0" indent="0" algn="l" defTabSz="1097280" rtl="0" eaLnBrk="1" fontAlgn="base" latinLnBrk="0" hangingPunct="1">
              <a:lnSpc>
                <a:spcPct val="100000"/>
              </a:lnSpc>
              <a:spcBef>
                <a:spcPct val="0"/>
              </a:spcBef>
              <a:spcAft>
                <a:spcPts val="0"/>
              </a:spcAft>
              <a:buClrTx/>
              <a:buSzTx/>
              <a:buFontTx/>
              <a:buNone/>
              <a:tabLst/>
              <a:defRPr/>
            </a:pPr>
            <a:r>
              <a:rPr lang="de-DE" sz="840" b="1" kern="1200" dirty="0">
                <a:solidFill>
                  <a:schemeClr val="bg1"/>
                </a:solidFill>
                <a:latin typeface="Gotham Medium" pitchFamily="50" charset="0"/>
                <a:ea typeface="+mn-ea"/>
                <a:cs typeface="+mn-cs"/>
              </a:rPr>
              <a:t>SDZLEGAL</a:t>
            </a:r>
            <a:r>
              <a:rPr lang="de-DE" sz="840" b="1" kern="1200" dirty="0">
                <a:solidFill>
                  <a:schemeClr val="bg1"/>
                </a:solidFill>
                <a:latin typeface="Arial" charset="0"/>
                <a:ea typeface="+mn-ea"/>
                <a:cs typeface="+mn-cs"/>
              </a:rPr>
              <a:t> </a:t>
            </a:r>
            <a:r>
              <a:rPr lang="de-DE" sz="840" b="1" kern="1200" dirty="0">
                <a:solidFill>
                  <a:schemeClr val="bg1"/>
                </a:solidFill>
                <a:latin typeface="Gotham Medium" pitchFamily="50" charset="0"/>
                <a:ea typeface="+mn-ea"/>
                <a:cs typeface="+mn-cs"/>
              </a:rPr>
              <a:t>SCHINDHELM</a:t>
            </a:r>
          </a:p>
          <a:p>
            <a:pPr>
              <a:spcAft>
                <a:spcPts val="360"/>
              </a:spcAft>
            </a:pPr>
            <a:endParaRPr lang="de-AT" sz="600" b="0" baseline="0" dirty="0">
              <a:solidFill>
                <a:schemeClr val="bg1"/>
              </a:solidFill>
            </a:endParaRPr>
          </a:p>
          <a:p>
            <a:pPr>
              <a:spcAft>
                <a:spcPts val="360"/>
              </a:spcAft>
            </a:pPr>
            <a:r>
              <a:rPr lang="de-AT" sz="960" b="0" baseline="0" dirty="0">
                <a:solidFill>
                  <a:schemeClr val="bg1"/>
                </a:solidFill>
                <a:latin typeface="Gotham Book" pitchFamily="50" charset="0"/>
              </a:rPr>
              <a:t>WROCŁAW</a:t>
            </a:r>
          </a:p>
          <a:p>
            <a:pPr marL="0" indent="0">
              <a:buNone/>
            </a:pPr>
            <a:r>
              <a:rPr lang="pl-PL" sz="720" kern="1200" dirty="0">
                <a:solidFill>
                  <a:schemeClr val="bg1"/>
                </a:solidFill>
                <a:latin typeface="Gotham Book" pitchFamily="50" charset="0"/>
                <a:ea typeface="+mn-ea"/>
                <a:cs typeface="+mn-cs"/>
              </a:rPr>
              <a:t>Kancelaria Prawna Schampera, Dubis,</a:t>
            </a:r>
          </a:p>
          <a:p>
            <a:pPr marL="0" indent="0">
              <a:buNone/>
            </a:pPr>
            <a:r>
              <a:rPr lang="pl-PL" sz="720" kern="1200" dirty="0">
                <a:solidFill>
                  <a:schemeClr val="bg1"/>
                </a:solidFill>
                <a:latin typeface="Gotham Book" pitchFamily="50" charset="0"/>
                <a:ea typeface="+mn-ea"/>
                <a:cs typeface="+mn-cs"/>
              </a:rPr>
              <a:t>Zając </a:t>
            </a:r>
            <a:r>
              <a:rPr lang="de-AT" sz="720" kern="1200" dirty="0">
                <a:solidFill>
                  <a:schemeClr val="bg1"/>
                </a:solidFill>
                <a:latin typeface="Gotham Book" pitchFamily="50" charset="0"/>
                <a:ea typeface="+mn-ea"/>
                <a:cs typeface="+mn-cs"/>
              </a:rPr>
              <a:t>i</a:t>
            </a:r>
            <a:r>
              <a:rPr lang="pl-PL" sz="720" kern="1200" dirty="0">
                <a:solidFill>
                  <a:schemeClr val="bg1"/>
                </a:solidFill>
                <a:latin typeface="Gotham Book" pitchFamily="50" charset="0"/>
                <a:ea typeface="+mn-ea"/>
                <a:cs typeface="+mn-cs"/>
              </a:rPr>
              <a:t> Wspólnicy sp.</a:t>
            </a:r>
            <a:r>
              <a:rPr lang="de-AT" sz="720" kern="1200" dirty="0">
                <a:solidFill>
                  <a:schemeClr val="bg1"/>
                </a:solidFill>
                <a:latin typeface="Gotham Book" pitchFamily="50" charset="0"/>
                <a:ea typeface="+mn-ea"/>
                <a:cs typeface="+mn-cs"/>
              </a:rPr>
              <a:t>j</a:t>
            </a:r>
            <a:r>
              <a:rPr lang="pl-PL" sz="720" kern="1200" dirty="0">
                <a:solidFill>
                  <a:schemeClr val="bg1"/>
                </a:solidFill>
                <a:latin typeface="Gotham Book" pitchFamily="50" charset="0"/>
                <a:ea typeface="+mn-ea"/>
                <a:cs typeface="+mn-cs"/>
              </a:rPr>
              <a:t>.</a:t>
            </a:r>
          </a:p>
          <a:p>
            <a:pPr marL="0" indent="0">
              <a:buNone/>
            </a:pPr>
            <a:r>
              <a:rPr lang="de-AT" sz="720" dirty="0" err="1">
                <a:solidFill>
                  <a:schemeClr val="bg1"/>
                </a:solidFill>
                <a:latin typeface="Gotham Book" pitchFamily="50" charset="0"/>
              </a:rPr>
              <a:t>wroclaw</a:t>
            </a:r>
            <a:r>
              <a:rPr lang="pl-PL" sz="720" dirty="0">
                <a:solidFill>
                  <a:schemeClr val="bg1"/>
                </a:solidFill>
                <a:latin typeface="Gotham Book" pitchFamily="50" charset="0"/>
              </a:rPr>
              <a:t>@sdzlegal.pl</a:t>
            </a:r>
          </a:p>
          <a:p>
            <a:endParaRPr lang="de-DE" sz="960" b="1" dirty="0">
              <a:solidFill>
                <a:schemeClr val="bg1"/>
              </a:solidFill>
            </a:endParaRPr>
          </a:p>
          <a:p>
            <a:pPr marL="0" marR="0" lvl="0" indent="0" algn="l" defTabSz="1097280" rtl="0" eaLnBrk="1" fontAlgn="base" latinLnBrk="0" hangingPunct="1">
              <a:lnSpc>
                <a:spcPct val="100000"/>
              </a:lnSpc>
              <a:spcBef>
                <a:spcPct val="0"/>
              </a:spcBef>
              <a:spcAft>
                <a:spcPts val="360"/>
              </a:spcAft>
              <a:buClrTx/>
              <a:buSzTx/>
              <a:buFontTx/>
              <a:buNone/>
              <a:tabLst/>
              <a:defRPr/>
            </a:pPr>
            <a:r>
              <a:rPr lang="de-DE" sz="960" b="0" dirty="0">
                <a:solidFill>
                  <a:schemeClr val="bg1"/>
                </a:solidFill>
                <a:latin typeface="Gotham Book" pitchFamily="50" charset="0"/>
              </a:rPr>
              <a:t>GLIWICE</a:t>
            </a:r>
          </a:p>
          <a:p>
            <a:pPr marL="0" indent="0">
              <a:buNone/>
            </a:pPr>
            <a:r>
              <a:rPr lang="pl-PL" sz="720" kern="1200" dirty="0">
                <a:solidFill>
                  <a:schemeClr val="bg1"/>
                </a:solidFill>
                <a:latin typeface="Gotham Book" pitchFamily="50" charset="0"/>
                <a:ea typeface="+mn-ea"/>
                <a:cs typeface="+mn-cs"/>
              </a:rPr>
              <a:t>Kancelaria Prawna Schampera, Dubis,</a:t>
            </a:r>
          </a:p>
          <a:p>
            <a:pPr marL="0" indent="0">
              <a:buNone/>
            </a:pPr>
            <a:r>
              <a:rPr lang="pl-PL" sz="720" kern="1200" dirty="0">
                <a:solidFill>
                  <a:schemeClr val="bg1"/>
                </a:solidFill>
                <a:latin typeface="Gotham Book" pitchFamily="50" charset="0"/>
                <a:ea typeface="+mn-ea"/>
                <a:cs typeface="+mn-cs"/>
              </a:rPr>
              <a:t>Zając </a:t>
            </a:r>
            <a:r>
              <a:rPr lang="de-AT" sz="720" kern="1200" dirty="0">
                <a:solidFill>
                  <a:schemeClr val="bg1"/>
                </a:solidFill>
                <a:latin typeface="Gotham Book" pitchFamily="50" charset="0"/>
                <a:ea typeface="+mn-ea"/>
                <a:cs typeface="+mn-cs"/>
              </a:rPr>
              <a:t>i</a:t>
            </a:r>
            <a:r>
              <a:rPr lang="pl-PL" sz="720" kern="1200" dirty="0">
                <a:solidFill>
                  <a:schemeClr val="bg1"/>
                </a:solidFill>
                <a:latin typeface="Gotham Book" pitchFamily="50" charset="0"/>
                <a:ea typeface="+mn-ea"/>
                <a:cs typeface="+mn-cs"/>
              </a:rPr>
              <a:t> Wspólnicy sp.</a:t>
            </a:r>
            <a:r>
              <a:rPr lang="de-AT" sz="720" kern="1200" dirty="0">
                <a:solidFill>
                  <a:schemeClr val="bg1"/>
                </a:solidFill>
                <a:latin typeface="Gotham Book" pitchFamily="50" charset="0"/>
                <a:ea typeface="+mn-ea"/>
                <a:cs typeface="+mn-cs"/>
              </a:rPr>
              <a:t>j</a:t>
            </a:r>
            <a:r>
              <a:rPr lang="pl-PL" sz="720" kern="1200" dirty="0">
                <a:solidFill>
                  <a:schemeClr val="bg1"/>
                </a:solidFill>
                <a:latin typeface="Gotham Book" pitchFamily="50" charset="0"/>
                <a:ea typeface="+mn-ea"/>
                <a:cs typeface="+mn-cs"/>
              </a:rPr>
              <a:t>.</a:t>
            </a:r>
          </a:p>
          <a:p>
            <a:pPr marL="0" indent="0">
              <a:buNone/>
            </a:pPr>
            <a:r>
              <a:rPr lang="de-AT" sz="720" dirty="0" err="1">
                <a:solidFill>
                  <a:schemeClr val="bg1"/>
                </a:solidFill>
                <a:latin typeface="Gotham Book" pitchFamily="50" charset="0"/>
              </a:rPr>
              <a:t>gliwice</a:t>
            </a:r>
            <a:r>
              <a:rPr lang="pl-PL" sz="720" dirty="0">
                <a:solidFill>
                  <a:schemeClr val="bg1"/>
                </a:solidFill>
                <a:latin typeface="Gotham Book" pitchFamily="50" charset="0"/>
              </a:rPr>
              <a:t>@sdzlegal.pl</a:t>
            </a:r>
          </a:p>
          <a:p>
            <a:pPr marL="0" marR="0" lvl="0" indent="0" algn="l" defTabSz="1097280" rtl="0" eaLnBrk="1" fontAlgn="base" latinLnBrk="0" hangingPunct="1">
              <a:lnSpc>
                <a:spcPct val="100000"/>
              </a:lnSpc>
              <a:spcBef>
                <a:spcPct val="0"/>
              </a:spcBef>
              <a:spcAft>
                <a:spcPts val="0"/>
              </a:spcAft>
              <a:buClrTx/>
              <a:buSzTx/>
              <a:buFontTx/>
              <a:buNone/>
              <a:tabLst/>
              <a:defRPr/>
            </a:pPr>
            <a:endParaRPr lang="de-DE" sz="960" b="0" dirty="0">
              <a:solidFill>
                <a:schemeClr val="bg1"/>
              </a:solidFill>
              <a:latin typeface="Gotham Book" pitchFamily="50" charset="0"/>
            </a:endParaRPr>
          </a:p>
          <a:p>
            <a:pPr marL="0" marR="0" lvl="0" indent="0" algn="l" defTabSz="1097280" rtl="0" eaLnBrk="1" fontAlgn="base" latinLnBrk="0" hangingPunct="1">
              <a:lnSpc>
                <a:spcPct val="100000"/>
              </a:lnSpc>
              <a:spcBef>
                <a:spcPct val="0"/>
              </a:spcBef>
              <a:spcAft>
                <a:spcPts val="360"/>
              </a:spcAft>
              <a:buClrTx/>
              <a:buSzTx/>
              <a:buFontTx/>
              <a:buNone/>
              <a:tabLst/>
              <a:defRPr/>
            </a:pPr>
            <a:r>
              <a:rPr lang="de-AT" sz="960" b="0" dirty="0">
                <a:solidFill>
                  <a:schemeClr val="bg1"/>
                </a:solidFill>
                <a:latin typeface="Gotham Book" pitchFamily="50" charset="0"/>
              </a:rPr>
              <a:t>WARSZAWA</a:t>
            </a:r>
          </a:p>
          <a:p>
            <a:pPr marL="0" indent="0">
              <a:buNone/>
            </a:pPr>
            <a:r>
              <a:rPr lang="pl-PL" sz="720" b="0" dirty="0">
                <a:solidFill>
                  <a:schemeClr val="bg1"/>
                </a:solidFill>
                <a:latin typeface="Gotham Book" pitchFamily="50" charset="0"/>
              </a:rPr>
              <a:t>Kancelaria Prawna Schampera, Dubis,</a:t>
            </a:r>
          </a:p>
          <a:p>
            <a:pPr marL="0" indent="0">
              <a:buNone/>
            </a:pPr>
            <a:r>
              <a:rPr lang="pl-PL" sz="720" b="0" dirty="0">
                <a:solidFill>
                  <a:schemeClr val="bg1"/>
                </a:solidFill>
                <a:latin typeface="Gotham Book" pitchFamily="50" charset="0"/>
              </a:rPr>
              <a:t>Zając I Wspólnicy sp.</a:t>
            </a:r>
            <a:r>
              <a:rPr lang="de-AT" sz="720" b="0" dirty="0">
                <a:solidFill>
                  <a:schemeClr val="bg1"/>
                </a:solidFill>
                <a:latin typeface="Gotham Book" pitchFamily="50" charset="0"/>
              </a:rPr>
              <a:t>j</a:t>
            </a:r>
            <a:r>
              <a:rPr lang="pl-PL" sz="720" b="0" dirty="0">
                <a:solidFill>
                  <a:schemeClr val="bg1"/>
                </a:solidFill>
                <a:latin typeface="Gotham Book" pitchFamily="50" charset="0"/>
              </a:rPr>
              <a:t>.</a:t>
            </a:r>
          </a:p>
          <a:p>
            <a:pPr marL="0" indent="0">
              <a:buNone/>
            </a:pPr>
            <a:r>
              <a:rPr lang="pl-PL" sz="720" dirty="0">
                <a:solidFill>
                  <a:schemeClr val="bg1"/>
                </a:solidFill>
                <a:latin typeface="Gotham Book" pitchFamily="50" charset="0"/>
              </a:rPr>
              <a:t>warszawa@sdzlegal.pl</a:t>
            </a:r>
          </a:p>
          <a:p>
            <a:pPr>
              <a:spcBef>
                <a:spcPts val="1440"/>
              </a:spcBef>
            </a:pPr>
            <a:r>
              <a:rPr lang="de-AT" sz="1200" b="1" kern="1200" dirty="0">
                <a:solidFill>
                  <a:schemeClr val="bg1"/>
                </a:solidFill>
                <a:latin typeface="Gotham Bold" pitchFamily="50" charset="0"/>
                <a:ea typeface="+mn-ea"/>
                <a:cs typeface="+mn-cs"/>
              </a:rPr>
              <a:t>ROMANIA</a:t>
            </a:r>
          </a:p>
          <a:p>
            <a:endParaRPr lang="de-AT" sz="480" dirty="0">
              <a:solidFill>
                <a:schemeClr val="bg1"/>
              </a:solidFill>
            </a:endParaRPr>
          </a:p>
          <a:p>
            <a:pPr marL="0" marR="0" lvl="0" indent="0" algn="l" defTabSz="1097280" rtl="0" eaLnBrk="1" fontAlgn="base" latinLnBrk="0" hangingPunct="1">
              <a:lnSpc>
                <a:spcPct val="100000"/>
              </a:lnSpc>
              <a:spcBef>
                <a:spcPct val="0"/>
              </a:spcBef>
              <a:spcAft>
                <a:spcPts val="0"/>
              </a:spcAft>
              <a:buClrTx/>
              <a:buSzTx/>
              <a:buFontTx/>
              <a:buNone/>
              <a:tabLst/>
              <a:defRPr/>
            </a:pPr>
            <a:r>
              <a:rPr lang="de-DE" sz="840" b="1" kern="1200" dirty="0">
                <a:solidFill>
                  <a:schemeClr val="bg1"/>
                </a:solidFill>
                <a:latin typeface="Gotham Medium" pitchFamily="50" charset="0"/>
                <a:ea typeface="+mn-ea"/>
                <a:cs typeface="+mn-cs"/>
              </a:rPr>
              <a:t>SCHINDHELM</a:t>
            </a:r>
          </a:p>
          <a:p>
            <a:pPr>
              <a:spcAft>
                <a:spcPts val="0"/>
              </a:spcAft>
            </a:pPr>
            <a:endParaRPr lang="de-AT" sz="600" dirty="0">
              <a:solidFill>
                <a:schemeClr val="bg1"/>
              </a:solidFill>
            </a:endParaRPr>
          </a:p>
          <a:p>
            <a:pPr>
              <a:spcAft>
                <a:spcPts val="360"/>
              </a:spcAft>
            </a:pPr>
            <a:r>
              <a:rPr lang="de-AT" sz="960" b="0" kern="1200" baseline="0" dirty="0">
                <a:solidFill>
                  <a:schemeClr val="bg1"/>
                </a:solidFill>
                <a:latin typeface="Gotham Book" pitchFamily="50" charset="0"/>
                <a:ea typeface="+mn-ea"/>
                <a:cs typeface="+mn-cs"/>
              </a:rPr>
              <a:t>BUKAREST</a:t>
            </a:r>
          </a:p>
          <a:p>
            <a:pPr marL="0" indent="0">
              <a:buNone/>
            </a:pPr>
            <a:r>
              <a:rPr lang="nl-NL" sz="720" b="0" dirty="0">
                <a:solidFill>
                  <a:schemeClr val="bg1"/>
                </a:solidFill>
                <a:latin typeface="Gotham Book" pitchFamily="50" charset="0"/>
              </a:rPr>
              <a:t>Cabinet de Avocat Bernhard </a:t>
            </a:r>
          </a:p>
          <a:p>
            <a:pPr marL="0" indent="0">
              <a:buNone/>
            </a:pPr>
            <a:r>
              <a:rPr lang="nl-NL" sz="720" b="0" dirty="0">
                <a:solidFill>
                  <a:schemeClr val="bg1"/>
                </a:solidFill>
                <a:latin typeface="Gotham Book" pitchFamily="50" charset="0"/>
              </a:rPr>
              <a:t>Konrad Heringhaus</a:t>
            </a:r>
            <a:endParaRPr lang="fi-FI" sz="720" b="0" dirty="0">
              <a:solidFill>
                <a:schemeClr val="bg1"/>
              </a:solidFill>
              <a:latin typeface="Gotham Book" pitchFamily="50" charset="0"/>
            </a:endParaRPr>
          </a:p>
          <a:p>
            <a:pPr marL="0" indent="0">
              <a:spcBef>
                <a:spcPts val="0"/>
              </a:spcBef>
              <a:buNone/>
            </a:pPr>
            <a:r>
              <a:rPr lang="de-DE" sz="720" dirty="0">
                <a:solidFill>
                  <a:schemeClr val="bg1"/>
                </a:solidFill>
                <a:latin typeface="Gotham Book" pitchFamily="50" charset="0"/>
              </a:rPr>
              <a:t>bukarest@schindhelm.com</a:t>
            </a:r>
            <a:endParaRPr lang="de-AT" sz="720" baseline="0" dirty="0">
              <a:solidFill>
                <a:schemeClr val="bg1"/>
              </a:solidFill>
              <a:latin typeface="Gotham Book" pitchFamily="50" charset="0"/>
            </a:endParaRPr>
          </a:p>
          <a:p>
            <a:pPr marL="0" indent="0">
              <a:spcBef>
                <a:spcPts val="1440"/>
              </a:spcBef>
              <a:buNone/>
            </a:pPr>
            <a:r>
              <a:rPr lang="de-AT" sz="1200" b="1" kern="1200" dirty="0">
                <a:solidFill>
                  <a:schemeClr val="bg1"/>
                </a:solidFill>
                <a:latin typeface="Gotham Bold" pitchFamily="50" charset="0"/>
                <a:ea typeface="+mn-ea"/>
                <a:cs typeface="+mn-cs"/>
              </a:rPr>
              <a:t>SLOVAKIA</a:t>
            </a:r>
          </a:p>
          <a:p>
            <a:endParaRPr lang="de-AT" sz="720" b="1" baseline="0" dirty="0">
              <a:solidFill>
                <a:schemeClr val="bg1"/>
              </a:solidFill>
            </a:endParaRPr>
          </a:p>
          <a:p>
            <a:pPr marL="0" marR="0" lvl="0" indent="0" algn="l" defTabSz="1097280" rtl="0" eaLnBrk="1" fontAlgn="base" latinLnBrk="0" hangingPunct="1">
              <a:lnSpc>
                <a:spcPct val="100000"/>
              </a:lnSpc>
              <a:spcBef>
                <a:spcPct val="0"/>
              </a:spcBef>
              <a:spcAft>
                <a:spcPts val="240"/>
              </a:spcAft>
              <a:buClrTx/>
              <a:buSzTx/>
              <a:buFontTx/>
              <a:buNone/>
              <a:tabLst/>
              <a:defRPr/>
            </a:pPr>
            <a:r>
              <a:rPr lang="de-DE" sz="840" b="1" kern="1200" dirty="0">
                <a:solidFill>
                  <a:schemeClr val="bg1"/>
                </a:solidFill>
                <a:latin typeface="Gotham Medium" pitchFamily="50" charset="0"/>
                <a:ea typeface="+mn-ea"/>
                <a:cs typeface="+mn-cs"/>
              </a:rPr>
              <a:t>SAXINGER</a:t>
            </a:r>
          </a:p>
          <a:p>
            <a:pPr>
              <a:spcAft>
                <a:spcPts val="0"/>
              </a:spcAft>
            </a:pPr>
            <a:endParaRPr lang="de-AT" sz="600" b="0" baseline="0" dirty="0">
              <a:solidFill>
                <a:schemeClr val="bg1"/>
              </a:solidFill>
            </a:endParaRPr>
          </a:p>
          <a:p>
            <a:pPr>
              <a:spcAft>
                <a:spcPts val="240"/>
              </a:spcAft>
            </a:pPr>
            <a:r>
              <a:rPr lang="de-AT" sz="960" b="0" kern="1200" baseline="0" dirty="0">
                <a:solidFill>
                  <a:schemeClr val="bg1"/>
                </a:solidFill>
                <a:latin typeface="Gotham Book" pitchFamily="50" charset="0"/>
                <a:ea typeface="+mn-ea"/>
                <a:cs typeface="+mn-cs"/>
              </a:rPr>
              <a:t>BRATISLAVA</a:t>
            </a:r>
          </a:p>
          <a:p>
            <a:pPr marL="0" indent="0">
              <a:buNone/>
            </a:pPr>
            <a:r>
              <a:rPr lang="nb-NO" sz="720" b="0" kern="1200" dirty="0">
                <a:solidFill>
                  <a:schemeClr val="bg1"/>
                </a:solidFill>
                <a:latin typeface="Gotham Book" pitchFamily="50" charset="0"/>
                <a:ea typeface="+mn-ea"/>
                <a:cs typeface="+mn-cs"/>
              </a:rPr>
              <a:t>SAXINGER s.r.o.</a:t>
            </a:r>
          </a:p>
          <a:p>
            <a:pPr marL="0" indent="0">
              <a:buNone/>
            </a:pPr>
            <a:r>
              <a:rPr lang="nb-NO" sz="720" b="0" kern="1200" dirty="0">
                <a:solidFill>
                  <a:schemeClr val="bg1"/>
                </a:solidFill>
                <a:latin typeface="Gotham Book" pitchFamily="50" charset="0"/>
                <a:ea typeface="+mn-ea"/>
                <a:cs typeface="+mn-cs"/>
              </a:rPr>
              <a:t>advokátská kancelária</a:t>
            </a:r>
          </a:p>
          <a:p>
            <a:pPr marL="0" indent="0">
              <a:buNone/>
            </a:pPr>
            <a:r>
              <a:rPr lang="sk-SK" sz="720" b="0" kern="1200" dirty="0">
                <a:solidFill>
                  <a:schemeClr val="bg1"/>
                </a:solidFill>
                <a:latin typeface="Gotham Book" pitchFamily="50" charset="0"/>
                <a:ea typeface="+mn-ea"/>
                <a:cs typeface="+mn-cs"/>
              </a:rPr>
              <a:t>bratislava@s</a:t>
            </a:r>
            <a:r>
              <a:rPr lang="de-AT" sz="720" b="0" kern="1200" dirty="0" err="1">
                <a:solidFill>
                  <a:schemeClr val="bg1"/>
                </a:solidFill>
                <a:latin typeface="Gotham Book" pitchFamily="50" charset="0"/>
                <a:ea typeface="+mn-ea"/>
                <a:cs typeface="+mn-cs"/>
              </a:rPr>
              <a:t>axinger</a:t>
            </a:r>
            <a:r>
              <a:rPr lang="sk-SK" sz="720" b="0" kern="1200" dirty="0">
                <a:solidFill>
                  <a:schemeClr val="bg1"/>
                </a:solidFill>
                <a:latin typeface="Gotham Book" pitchFamily="50" charset="0"/>
                <a:ea typeface="+mn-ea"/>
                <a:cs typeface="+mn-cs"/>
              </a:rPr>
              <a:t>.com</a:t>
            </a:r>
          </a:p>
          <a:p>
            <a:endParaRPr lang="de-DE" sz="720" b="1" baseline="0" dirty="0">
              <a:solidFill>
                <a:schemeClr val="bg1"/>
              </a:solidFill>
            </a:endParaRPr>
          </a:p>
        </p:txBody>
      </p:sp>
      <p:sp>
        <p:nvSpPr>
          <p:cNvPr id="19" name="Textfeld 12">
            <a:extLst>
              <a:ext uri="{FF2B5EF4-FFF2-40B4-BE49-F238E27FC236}">
                <a16:creationId xmlns:a16="http://schemas.microsoft.com/office/drawing/2014/main" id="{0EAE3576-7E7D-ABD3-B488-04B9A81524E6}"/>
              </a:ext>
            </a:extLst>
          </p:cNvPr>
          <p:cNvSpPr txBox="1"/>
          <p:nvPr userDrawn="1"/>
        </p:nvSpPr>
        <p:spPr>
          <a:xfrm>
            <a:off x="10185600" y="577483"/>
            <a:ext cx="2006400" cy="5520486"/>
          </a:xfrm>
          <a:prstGeom prst="rect">
            <a:avLst/>
          </a:prstGeom>
          <a:noFill/>
          <a:ln>
            <a:noFill/>
          </a:ln>
        </p:spPr>
        <p:txBody>
          <a:bodyPr wrap="square" rtlCol="0">
            <a:spAutoFit/>
          </a:bodyPr>
          <a:ls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de-AT" sz="1200" b="1" kern="1200" dirty="0">
                <a:solidFill>
                  <a:schemeClr val="bg1"/>
                </a:solidFill>
                <a:latin typeface="Gotham Bold" pitchFamily="50" charset="0"/>
                <a:ea typeface="+mn-ea"/>
                <a:cs typeface="+mn-cs"/>
              </a:rPr>
              <a:t>SPAIN</a:t>
            </a:r>
          </a:p>
          <a:p>
            <a:endParaRPr lang="de-AT" sz="480" b="1" baseline="0" dirty="0">
              <a:solidFill>
                <a:schemeClr val="bg1"/>
              </a:solidFill>
            </a:endParaRPr>
          </a:p>
          <a:p>
            <a:pPr marL="0" marR="0" lvl="0" indent="0" algn="l" defTabSz="1097280" rtl="0" eaLnBrk="1" fontAlgn="base" latinLnBrk="0" hangingPunct="1">
              <a:lnSpc>
                <a:spcPct val="100000"/>
              </a:lnSpc>
              <a:spcBef>
                <a:spcPct val="0"/>
              </a:spcBef>
              <a:spcAft>
                <a:spcPts val="0"/>
              </a:spcAft>
              <a:buClrTx/>
              <a:buSzTx/>
              <a:buFontTx/>
              <a:buNone/>
              <a:tabLst/>
              <a:defRPr/>
            </a:pPr>
            <a:r>
              <a:rPr lang="de-DE" sz="840" b="1" kern="1200" dirty="0">
                <a:solidFill>
                  <a:schemeClr val="bg1"/>
                </a:solidFill>
                <a:latin typeface="Gotham Medium" pitchFamily="50" charset="0"/>
                <a:ea typeface="+mn-ea"/>
                <a:cs typeface="+mn-cs"/>
              </a:rPr>
              <a:t>LOZANO</a:t>
            </a:r>
            <a:r>
              <a:rPr lang="de-DE" sz="840" b="1" kern="1200" dirty="0">
                <a:solidFill>
                  <a:schemeClr val="bg1"/>
                </a:solidFill>
                <a:latin typeface="Arial" charset="0"/>
                <a:ea typeface="+mn-ea"/>
                <a:cs typeface="+mn-cs"/>
              </a:rPr>
              <a:t> </a:t>
            </a:r>
            <a:r>
              <a:rPr lang="de-DE" sz="840" b="1" kern="1200" dirty="0">
                <a:solidFill>
                  <a:schemeClr val="bg1"/>
                </a:solidFill>
                <a:latin typeface="Gotham Medium" pitchFamily="50" charset="0"/>
                <a:ea typeface="+mn-ea"/>
                <a:cs typeface="+mn-cs"/>
              </a:rPr>
              <a:t>SCHINDHELM</a:t>
            </a:r>
          </a:p>
          <a:p>
            <a:pPr algn="l" rtl="0" fontAlgn="base">
              <a:spcBef>
                <a:spcPct val="0"/>
              </a:spcBef>
              <a:spcAft>
                <a:spcPts val="0"/>
              </a:spcAft>
            </a:pPr>
            <a:endParaRPr lang="de-AT" sz="600" b="0" kern="1200" baseline="0" dirty="0">
              <a:solidFill>
                <a:schemeClr val="bg1"/>
              </a:solidFill>
              <a:latin typeface="Arial" charset="0"/>
              <a:ea typeface="+mn-ea"/>
              <a:cs typeface="+mn-cs"/>
            </a:endParaRPr>
          </a:p>
          <a:p>
            <a:pPr algn="l" rtl="0" fontAlgn="base">
              <a:spcBef>
                <a:spcPct val="0"/>
              </a:spcBef>
              <a:spcAft>
                <a:spcPts val="360"/>
              </a:spcAft>
            </a:pPr>
            <a:r>
              <a:rPr lang="de-AT" sz="960" b="0" kern="1200" baseline="0" dirty="0">
                <a:solidFill>
                  <a:schemeClr val="bg1"/>
                </a:solidFill>
                <a:latin typeface="Gotham Book" pitchFamily="50" charset="0"/>
                <a:ea typeface="+mn-ea"/>
                <a:cs typeface="+mn-cs"/>
              </a:rPr>
              <a:t>BILBAO</a:t>
            </a:r>
          </a:p>
          <a:p>
            <a:pPr marL="0" indent="0" algn="l" rtl="0" fontAlgn="base">
              <a:spcBef>
                <a:spcPct val="0"/>
              </a:spcBef>
              <a:spcAft>
                <a:spcPct val="0"/>
              </a:spcAft>
              <a:buNone/>
            </a:pPr>
            <a:r>
              <a:rPr lang="de-AT" sz="720" b="0" kern="1200" dirty="0">
                <a:solidFill>
                  <a:schemeClr val="bg1"/>
                </a:solidFill>
                <a:latin typeface="Gotham Book" pitchFamily="50" charset="0"/>
                <a:ea typeface="+mn-ea"/>
                <a:cs typeface="+mn-cs"/>
              </a:rPr>
              <a:t>Lozano Schindhelm SLP</a:t>
            </a:r>
          </a:p>
          <a:p>
            <a:pPr marL="0" indent="0" algn="l" rtl="0" fontAlgn="base">
              <a:spcBef>
                <a:spcPct val="0"/>
              </a:spcBef>
              <a:spcAft>
                <a:spcPct val="0"/>
              </a:spcAft>
              <a:buNone/>
            </a:pPr>
            <a:r>
              <a:rPr lang="de-AT" sz="720" b="0" kern="1200" dirty="0" err="1">
                <a:solidFill>
                  <a:schemeClr val="bg1"/>
                </a:solidFill>
                <a:latin typeface="Gotham Book" pitchFamily="50" charset="0"/>
                <a:ea typeface="+mn-ea"/>
                <a:cs typeface="+mn-cs"/>
              </a:rPr>
              <a:t>bilbao@schindhelm.com</a:t>
            </a:r>
            <a:endParaRPr lang="de-AT" sz="720" b="0" kern="1200" dirty="0">
              <a:solidFill>
                <a:schemeClr val="bg1"/>
              </a:solidFill>
              <a:latin typeface="Gotham Book" pitchFamily="50" charset="0"/>
              <a:ea typeface="+mn-ea"/>
              <a:cs typeface="+mn-cs"/>
            </a:endParaRPr>
          </a:p>
          <a:p>
            <a:pPr algn="l" rtl="0" fontAlgn="base">
              <a:spcBef>
                <a:spcPct val="0"/>
              </a:spcBef>
              <a:spcAft>
                <a:spcPts val="0"/>
              </a:spcAft>
            </a:pPr>
            <a:endParaRPr lang="de-AT" sz="960" b="0" kern="1200" baseline="0" dirty="0">
              <a:solidFill>
                <a:schemeClr val="bg1"/>
              </a:solidFill>
              <a:latin typeface="Gotham Book" pitchFamily="50" charset="0"/>
              <a:ea typeface="+mn-ea"/>
              <a:cs typeface="+mn-cs"/>
            </a:endParaRPr>
          </a:p>
          <a:p>
            <a:pPr algn="l" rtl="0" fontAlgn="base">
              <a:spcBef>
                <a:spcPct val="0"/>
              </a:spcBef>
              <a:spcAft>
                <a:spcPts val="360"/>
              </a:spcAft>
            </a:pPr>
            <a:r>
              <a:rPr lang="de-AT" sz="960" b="0" kern="1200" baseline="0" dirty="0">
                <a:solidFill>
                  <a:schemeClr val="bg1"/>
                </a:solidFill>
                <a:latin typeface="Gotham Book" pitchFamily="50" charset="0"/>
                <a:ea typeface="+mn-ea"/>
                <a:cs typeface="+mn-cs"/>
              </a:rPr>
              <a:t>DENIA  </a:t>
            </a:r>
          </a:p>
          <a:p>
            <a:pPr marL="0" indent="0" algn="l" rtl="0" fontAlgn="base">
              <a:spcBef>
                <a:spcPct val="0"/>
              </a:spcBef>
              <a:spcAft>
                <a:spcPct val="0"/>
              </a:spcAft>
              <a:buNone/>
            </a:pPr>
            <a:r>
              <a:rPr lang="de-AT" sz="720" b="0" kern="1200" dirty="0">
                <a:solidFill>
                  <a:schemeClr val="bg1"/>
                </a:solidFill>
                <a:latin typeface="Gotham Book" pitchFamily="50" charset="0"/>
                <a:ea typeface="+mn-ea"/>
                <a:cs typeface="+mn-cs"/>
              </a:rPr>
              <a:t>Lozano Schindhelm SLP</a:t>
            </a:r>
          </a:p>
          <a:p>
            <a:pPr marL="0" indent="0" algn="l" rtl="0" fontAlgn="base">
              <a:spcBef>
                <a:spcPct val="0"/>
              </a:spcBef>
              <a:spcAft>
                <a:spcPct val="0"/>
              </a:spcAft>
              <a:buNone/>
            </a:pPr>
            <a:r>
              <a:rPr lang="sk-SK" sz="720" b="0" kern="1200" dirty="0">
                <a:solidFill>
                  <a:schemeClr val="bg1"/>
                </a:solidFill>
                <a:latin typeface="Gotham Book" pitchFamily="50" charset="0"/>
                <a:ea typeface="+mn-ea"/>
                <a:cs typeface="+mn-cs"/>
              </a:rPr>
              <a:t>denia@schindhelm.com</a:t>
            </a:r>
          </a:p>
          <a:p>
            <a:pPr algn="l" rtl="0" fontAlgn="base">
              <a:spcBef>
                <a:spcPct val="0"/>
              </a:spcBef>
              <a:spcAft>
                <a:spcPts val="0"/>
              </a:spcAft>
            </a:pPr>
            <a:endParaRPr lang="de-AT" sz="960" b="0" kern="1200" baseline="0" dirty="0">
              <a:solidFill>
                <a:schemeClr val="bg1"/>
              </a:solidFill>
              <a:latin typeface="Gotham Book" pitchFamily="50" charset="0"/>
              <a:ea typeface="+mn-ea"/>
              <a:cs typeface="+mn-cs"/>
            </a:endParaRPr>
          </a:p>
          <a:p>
            <a:pPr algn="l" rtl="0" fontAlgn="base">
              <a:spcBef>
                <a:spcPct val="0"/>
              </a:spcBef>
              <a:spcAft>
                <a:spcPts val="360"/>
              </a:spcAft>
            </a:pPr>
            <a:r>
              <a:rPr lang="de-AT" sz="960" b="0" kern="1200" baseline="0" dirty="0">
                <a:solidFill>
                  <a:schemeClr val="bg1"/>
                </a:solidFill>
                <a:latin typeface="Gotham Book" pitchFamily="50" charset="0"/>
                <a:ea typeface="+mn-ea"/>
                <a:cs typeface="+mn-cs"/>
              </a:rPr>
              <a:t>MADRID</a:t>
            </a:r>
          </a:p>
          <a:p>
            <a:pPr marL="0" indent="0" algn="l" rtl="0" fontAlgn="base">
              <a:spcBef>
                <a:spcPct val="0"/>
              </a:spcBef>
              <a:spcAft>
                <a:spcPct val="0"/>
              </a:spcAft>
              <a:buNone/>
            </a:pPr>
            <a:r>
              <a:rPr lang="de-AT" sz="720" b="0" kern="1200" dirty="0">
                <a:solidFill>
                  <a:schemeClr val="bg1"/>
                </a:solidFill>
                <a:latin typeface="Gotham Book" pitchFamily="50" charset="0"/>
                <a:ea typeface="+mn-ea"/>
                <a:cs typeface="+mn-cs"/>
              </a:rPr>
              <a:t>Lozano Schindhelm SLP</a:t>
            </a:r>
          </a:p>
          <a:p>
            <a:pPr marL="0" indent="0" algn="l" rtl="0" fontAlgn="base">
              <a:spcBef>
                <a:spcPct val="0"/>
              </a:spcBef>
              <a:spcAft>
                <a:spcPct val="0"/>
              </a:spcAft>
              <a:buNone/>
            </a:pPr>
            <a:r>
              <a:rPr lang="de-AT" sz="720" b="0" kern="1200" dirty="0">
                <a:solidFill>
                  <a:schemeClr val="bg1"/>
                </a:solidFill>
                <a:latin typeface="Gotham Book" pitchFamily="50" charset="0"/>
                <a:ea typeface="+mn-ea"/>
                <a:cs typeface="+mn-cs"/>
              </a:rPr>
              <a:t>madrid@schindhelm.com</a:t>
            </a:r>
          </a:p>
          <a:p>
            <a:pPr>
              <a:spcAft>
                <a:spcPts val="0"/>
              </a:spcAft>
            </a:pPr>
            <a:endParaRPr lang="de-AT" sz="960" b="0" baseline="0" dirty="0">
              <a:solidFill>
                <a:schemeClr val="bg1"/>
              </a:solidFill>
              <a:latin typeface="Gotham Book" pitchFamily="50" charset="0"/>
            </a:endParaRPr>
          </a:p>
          <a:p>
            <a:pPr algn="l" rtl="0" fontAlgn="base">
              <a:spcBef>
                <a:spcPct val="0"/>
              </a:spcBef>
              <a:spcAft>
                <a:spcPts val="360"/>
              </a:spcAft>
            </a:pPr>
            <a:r>
              <a:rPr lang="de-AT" sz="960" b="0" kern="1200" baseline="0" dirty="0">
                <a:solidFill>
                  <a:schemeClr val="bg1"/>
                </a:solidFill>
                <a:latin typeface="Gotham Book" pitchFamily="50" charset="0"/>
                <a:ea typeface="+mn-ea"/>
                <a:cs typeface="+mn-cs"/>
              </a:rPr>
              <a:t>PALMA DE MALLORCA</a:t>
            </a:r>
          </a:p>
          <a:p>
            <a:pPr marL="0" indent="0" algn="l" rtl="0" fontAlgn="base">
              <a:spcBef>
                <a:spcPct val="0"/>
              </a:spcBef>
              <a:spcAft>
                <a:spcPct val="0"/>
              </a:spcAft>
              <a:buNone/>
            </a:pPr>
            <a:r>
              <a:rPr lang="de-AT" sz="720" b="0" kern="1200" dirty="0">
                <a:solidFill>
                  <a:schemeClr val="bg1"/>
                </a:solidFill>
                <a:latin typeface="Gotham Book" pitchFamily="50" charset="0"/>
                <a:ea typeface="+mn-ea"/>
                <a:cs typeface="+mn-cs"/>
              </a:rPr>
              <a:t>Lozano Schindhelm SLP</a:t>
            </a:r>
          </a:p>
          <a:p>
            <a:pPr marL="0" indent="0" algn="l" rtl="0" fontAlgn="base">
              <a:spcBef>
                <a:spcPct val="0"/>
              </a:spcBef>
              <a:spcAft>
                <a:spcPct val="0"/>
              </a:spcAft>
              <a:buNone/>
            </a:pPr>
            <a:r>
              <a:rPr lang="sk-SK" sz="720" b="0" kern="1200" dirty="0">
                <a:solidFill>
                  <a:schemeClr val="bg1"/>
                </a:solidFill>
                <a:latin typeface="Gotham Book" pitchFamily="50" charset="0"/>
                <a:ea typeface="+mn-ea"/>
                <a:cs typeface="+mn-cs"/>
              </a:rPr>
              <a:t>palma@schindhelm.com</a:t>
            </a:r>
          </a:p>
          <a:p>
            <a:pPr algn="l" rtl="0" fontAlgn="base">
              <a:spcBef>
                <a:spcPct val="0"/>
              </a:spcBef>
              <a:spcAft>
                <a:spcPts val="0"/>
              </a:spcAft>
            </a:pPr>
            <a:endParaRPr lang="de-AT" sz="960" b="0" kern="1200" baseline="0" dirty="0">
              <a:solidFill>
                <a:schemeClr val="bg1"/>
              </a:solidFill>
              <a:latin typeface="Gotham Book" pitchFamily="50" charset="0"/>
              <a:ea typeface="+mn-ea"/>
              <a:cs typeface="+mn-cs"/>
            </a:endParaRPr>
          </a:p>
          <a:p>
            <a:pPr algn="l" rtl="0" fontAlgn="base">
              <a:spcBef>
                <a:spcPct val="0"/>
              </a:spcBef>
              <a:spcAft>
                <a:spcPts val="360"/>
              </a:spcAft>
            </a:pPr>
            <a:r>
              <a:rPr lang="de-AT" sz="960" b="0" kern="1200" baseline="0" dirty="0">
                <a:solidFill>
                  <a:schemeClr val="bg1"/>
                </a:solidFill>
                <a:latin typeface="Gotham Book" pitchFamily="50" charset="0"/>
                <a:ea typeface="+mn-ea"/>
                <a:cs typeface="+mn-cs"/>
              </a:rPr>
              <a:t>VALENCIA</a:t>
            </a:r>
          </a:p>
          <a:p>
            <a:pPr marL="0" indent="0" algn="l" rtl="0" fontAlgn="base">
              <a:spcBef>
                <a:spcPct val="0"/>
              </a:spcBef>
              <a:spcAft>
                <a:spcPct val="0"/>
              </a:spcAft>
              <a:buNone/>
            </a:pPr>
            <a:r>
              <a:rPr lang="de-AT" sz="720" b="0" kern="1200" dirty="0">
                <a:solidFill>
                  <a:schemeClr val="bg1"/>
                </a:solidFill>
                <a:latin typeface="Gotham Book" pitchFamily="50" charset="0"/>
                <a:ea typeface="+mn-ea"/>
                <a:cs typeface="+mn-cs"/>
              </a:rPr>
              <a:t>Lozano Schindhelm SLP</a:t>
            </a:r>
          </a:p>
          <a:p>
            <a:pPr marL="0" indent="0" algn="l" rtl="0" fontAlgn="base">
              <a:spcBef>
                <a:spcPct val="0"/>
              </a:spcBef>
              <a:spcAft>
                <a:spcPct val="0"/>
              </a:spcAft>
              <a:buNone/>
            </a:pPr>
            <a:r>
              <a:rPr lang="sk-SK" sz="720" b="0" kern="1200" dirty="0">
                <a:solidFill>
                  <a:schemeClr val="bg1"/>
                </a:solidFill>
                <a:latin typeface="Gotham Book" pitchFamily="50" charset="0"/>
                <a:ea typeface="+mn-ea"/>
                <a:cs typeface="+mn-cs"/>
              </a:rPr>
              <a:t>valencia@schindhelm.com</a:t>
            </a:r>
            <a:endParaRPr lang="de-AT" sz="720" b="0" kern="1200" dirty="0">
              <a:solidFill>
                <a:schemeClr val="bg1"/>
              </a:solidFill>
              <a:latin typeface="Gotham Book" pitchFamily="50" charset="0"/>
              <a:ea typeface="+mn-ea"/>
              <a:cs typeface="+mn-cs"/>
            </a:endParaRPr>
          </a:p>
          <a:p>
            <a:pPr>
              <a:spcBef>
                <a:spcPts val="1440"/>
              </a:spcBef>
            </a:pPr>
            <a:r>
              <a:rPr lang="de-AT" sz="1200" b="1" kern="1200" dirty="0">
                <a:solidFill>
                  <a:schemeClr val="bg1"/>
                </a:solidFill>
                <a:latin typeface="Gotham Bold" pitchFamily="50" charset="0"/>
                <a:ea typeface="+mn-ea"/>
                <a:cs typeface="+mn-cs"/>
              </a:rPr>
              <a:t>TURKEY</a:t>
            </a:r>
          </a:p>
          <a:p>
            <a:endParaRPr lang="de-AT" sz="480" dirty="0">
              <a:solidFill>
                <a:schemeClr val="bg1"/>
              </a:solidFill>
            </a:endParaRPr>
          </a:p>
          <a:p>
            <a:pPr marL="0" marR="0" lvl="0" indent="0" algn="l" defTabSz="1097280" rtl="0" eaLnBrk="1" fontAlgn="base" latinLnBrk="0" hangingPunct="1">
              <a:lnSpc>
                <a:spcPct val="100000"/>
              </a:lnSpc>
              <a:spcBef>
                <a:spcPct val="0"/>
              </a:spcBef>
              <a:spcAft>
                <a:spcPts val="0"/>
              </a:spcAft>
              <a:buClrTx/>
              <a:buSzTx/>
              <a:buFontTx/>
              <a:buNone/>
              <a:tabLst/>
              <a:defRPr/>
            </a:pPr>
            <a:r>
              <a:rPr lang="de-DE" sz="840" b="1" kern="1200" dirty="0">
                <a:solidFill>
                  <a:schemeClr val="bg1"/>
                </a:solidFill>
                <a:latin typeface="Gotham Medium" pitchFamily="50" charset="0"/>
                <a:ea typeface="+mn-ea"/>
                <a:cs typeface="+mn-cs"/>
              </a:rPr>
              <a:t>GEMS</a:t>
            </a:r>
            <a:r>
              <a:rPr lang="de-DE" sz="840" b="1" kern="1200" dirty="0">
                <a:solidFill>
                  <a:schemeClr val="bg1"/>
                </a:solidFill>
                <a:latin typeface="Arial" charset="0"/>
                <a:ea typeface="+mn-ea"/>
                <a:cs typeface="+mn-cs"/>
              </a:rPr>
              <a:t> </a:t>
            </a:r>
            <a:r>
              <a:rPr lang="de-DE" sz="840" b="1" kern="1200" dirty="0">
                <a:solidFill>
                  <a:schemeClr val="bg1"/>
                </a:solidFill>
                <a:latin typeface="Gotham Medium" pitchFamily="50" charset="0"/>
                <a:ea typeface="+mn-ea"/>
                <a:cs typeface="+mn-cs"/>
              </a:rPr>
              <a:t>SCHINDHELM</a:t>
            </a:r>
          </a:p>
          <a:p>
            <a:pPr>
              <a:spcAft>
                <a:spcPts val="0"/>
              </a:spcAft>
            </a:pPr>
            <a:endParaRPr lang="de-AT" sz="600" dirty="0">
              <a:solidFill>
                <a:schemeClr val="bg1"/>
              </a:solidFill>
            </a:endParaRPr>
          </a:p>
          <a:p>
            <a:pPr marL="0" marR="0" lvl="0" indent="0" algn="l" defTabSz="1097280" rtl="0" eaLnBrk="1" fontAlgn="base" latinLnBrk="0" hangingPunct="1">
              <a:lnSpc>
                <a:spcPct val="100000"/>
              </a:lnSpc>
              <a:spcBef>
                <a:spcPct val="0"/>
              </a:spcBef>
              <a:spcAft>
                <a:spcPts val="360"/>
              </a:spcAft>
              <a:buClrTx/>
              <a:buSzTx/>
              <a:buFontTx/>
              <a:buNone/>
              <a:tabLst/>
              <a:defRPr/>
            </a:pPr>
            <a:r>
              <a:rPr kumimoji="0" lang="de-AT" sz="960" b="0" i="0" u="none" strike="noStrike" kern="1200" cap="none" spc="0" normalizeH="0" baseline="0" noProof="0" dirty="0">
                <a:ln>
                  <a:noFill/>
                </a:ln>
                <a:solidFill>
                  <a:prstClr val="white"/>
                </a:solidFill>
                <a:effectLst/>
                <a:uLnTx/>
                <a:uFillTx/>
                <a:latin typeface="Gotham Book" pitchFamily="50" charset="0"/>
                <a:ea typeface="+mn-ea"/>
                <a:cs typeface="+mn-cs"/>
              </a:rPr>
              <a:t>ANKARA</a:t>
            </a:r>
            <a:endParaRPr kumimoji="0" lang="de-AT" sz="720" b="0" i="0" u="none" strike="noStrike" kern="1200" cap="none" spc="0" normalizeH="0" baseline="0" noProof="0" dirty="0">
              <a:ln>
                <a:noFill/>
              </a:ln>
              <a:solidFill>
                <a:prstClr val="white"/>
              </a:solidFill>
              <a:effectLst/>
              <a:uLnTx/>
              <a:uFillTx/>
              <a:latin typeface="Gotham Book" pitchFamily="50" charset="0"/>
              <a:ea typeface="+mn-ea"/>
              <a:cs typeface="+mn-cs"/>
            </a:endParaRPr>
          </a:p>
          <a:p>
            <a:pPr marL="0" marR="0" lvl="0" indent="0" algn="l" defTabSz="1097280" rtl="0" eaLnBrk="1" fontAlgn="base" latinLnBrk="0" hangingPunct="1">
              <a:lnSpc>
                <a:spcPct val="100000"/>
              </a:lnSpc>
              <a:spcBef>
                <a:spcPts val="0"/>
              </a:spcBef>
              <a:spcAft>
                <a:spcPct val="0"/>
              </a:spcAft>
              <a:buClrTx/>
              <a:buSzTx/>
              <a:buFontTx/>
              <a:buNone/>
              <a:tabLst/>
              <a:defRPr/>
            </a:pPr>
            <a:r>
              <a:rPr kumimoji="0" lang="de-AT" sz="720" b="0" i="0" u="none" strike="noStrike" kern="1200" cap="none" spc="0" normalizeH="0" baseline="0" noProof="0" dirty="0">
                <a:ln>
                  <a:noFill/>
                </a:ln>
                <a:solidFill>
                  <a:prstClr val="white"/>
                </a:solidFill>
                <a:effectLst/>
                <a:uLnTx/>
                <a:uFillTx/>
                <a:latin typeface="Gotham Book" pitchFamily="50" charset="0"/>
                <a:ea typeface="+mn-ea"/>
                <a:cs typeface="+mn-cs"/>
              </a:rPr>
              <a:t>GEMS Schindhelm Rechtsanwälte</a:t>
            </a:r>
            <a:endParaRPr kumimoji="0" lang="de-DE" sz="720" b="0" i="0" u="none" strike="noStrike" kern="1200" cap="none" spc="0" normalizeH="0" baseline="0" noProof="0" dirty="0">
              <a:ln>
                <a:noFill/>
              </a:ln>
              <a:solidFill>
                <a:prstClr val="white"/>
              </a:solidFill>
              <a:effectLst/>
              <a:uLnTx/>
              <a:uFillTx/>
              <a:latin typeface="Gotham Book" pitchFamily="50" charset="0"/>
              <a:ea typeface="+mn-ea"/>
              <a:cs typeface="+mn-cs"/>
            </a:endParaRPr>
          </a:p>
          <a:p>
            <a:pPr marL="0" marR="0" lvl="0" indent="0" algn="l" defTabSz="1097280" rtl="0" eaLnBrk="1" fontAlgn="base" latinLnBrk="0" hangingPunct="1">
              <a:lnSpc>
                <a:spcPct val="100000"/>
              </a:lnSpc>
              <a:spcBef>
                <a:spcPts val="0"/>
              </a:spcBef>
              <a:spcAft>
                <a:spcPct val="0"/>
              </a:spcAft>
              <a:buClrTx/>
              <a:buSzTx/>
              <a:buFontTx/>
              <a:buNone/>
              <a:tabLst/>
              <a:defRPr/>
            </a:pPr>
            <a:r>
              <a:rPr kumimoji="0" lang="de-DE" sz="720" b="0" i="0" u="none" strike="noStrike" kern="1200" cap="none" spc="0" normalizeH="0" baseline="0" noProof="0" dirty="0">
                <a:ln>
                  <a:noFill/>
                </a:ln>
                <a:solidFill>
                  <a:prstClr val="white"/>
                </a:solidFill>
                <a:effectLst/>
                <a:uLnTx/>
                <a:uFillTx/>
                <a:latin typeface="Gotham Book" pitchFamily="50" charset="0"/>
                <a:ea typeface="+mn-ea"/>
                <a:cs typeface="+mn-cs"/>
              </a:rPr>
              <a:t>ankara@schindhelm.com</a:t>
            </a:r>
            <a:br>
              <a:rPr kumimoji="0" lang="de-AT" sz="720" b="0" i="0" u="none" strike="noStrike" kern="1200" cap="none" spc="0" normalizeH="0" baseline="0" noProof="0" dirty="0">
                <a:ln>
                  <a:noFill/>
                </a:ln>
                <a:solidFill>
                  <a:prstClr val="white"/>
                </a:solidFill>
                <a:effectLst/>
                <a:uLnTx/>
                <a:uFillTx/>
                <a:latin typeface="Gotham Book" pitchFamily="50" charset="0"/>
                <a:ea typeface="+mn-ea"/>
                <a:cs typeface="+mn-cs"/>
              </a:rPr>
            </a:br>
            <a:endParaRPr kumimoji="0" lang="de-AT" sz="720" b="0" i="0" u="none" strike="noStrike" kern="1200" cap="none" spc="0" normalizeH="0" baseline="0" noProof="0" dirty="0">
              <a:ln>
                <a:noFill/>
              </a:ln>
              <a:solidFill>
                <a:prstClr val="white"/>
              </a:solidFill>
              <a:effectLst/>
              <a:uLnTx/>
              <a:uFillTx/>
              <a:latin typeface="Gotham Book" pitchFamily="50" charset="0"/>
              <a:ea typeface="+mn-ea"/>
              <a:cs typeface="+mn-cs"/>
            </a:endParaRPr>
          </a:p>
          <a:p>
            <a:pPr marL="0" marR="0" lvl="0" indent="0" algn="l" defTabSz="1097280" rtl="0" eaLnBrk="1" fontAlgn="base" latinLnBrk="0" hangingPunct="1">
              <a:lnSpc>
                <a:spcPct val="100000"/>
              </a:lnSpc>
              <a:spcBef>
                <a:spcPct val="0"/>
              </a:spcBef>
              <a:spcAft>
                <a:spcPts val="360"/>
              </a:spcAft>
              <a:buClrTx/>
              <a:buSzTx/>
              <a:buFontTx/>
              <a:buNone/>
              <a:tabLst/>
              <a:defRPr/>
            </a:pPr>
            <a:r>
              <a:rPr kumimoji="0" lang="de-AT" sz="960" b="0" i="0" u="none" strike="noStrike" kern="1200" cap="none" spc="0" normalizeH="0" baseline="0" noProof="0" dirty="0">
                <a:ln>
                  <a:noFill/>
                </a:ln>
                <a:solidFill>
                  <a:prstClr val="white"/>
                </a:solidFill>
                <a:effectLst/>
                <a:uLnTx/>
                <a:uFillTx/>
                <a:latin typeface="Gotham Book" pitchFamily="50" charset="0"/>
                <a:ea typeface="+mn-ea"/>
                <a:cs typeface="+mn-cs"/>
              </a:rPr>
              <a:t>BODRUM</a:t>
            </a:r>
            <a:endParaRPr kumimoji="0" lang="de-AT" sz="720" b="0" i="0" u="none" strike="noStrike" kern="1200" cap="none" spc="0" normalizeH="0" baseline="0" noProof="0" dirty="0">
              <a:ln>
                <a:noFill/>
              </a:ln>
              <a:solidFill>
                <a:prstClr val="white"/>
              </a:solidFill>
              <a:effectLst/>
              <a:uLnTx/>
              <a:uFillTx/>
              <a:latin typeface="Gotham Book" pitchFamily="50" charset="0"/>
              <a:ea typeface="+mn-ea"/>
              <a:cs typeface="+mn-cs"/>
            </a:endParaRPr>
          </a:p>
          <a:p>
            <a:pPr marL="0" marR="0" lvl="0" indent="0" algn="l" defTabSz="1097280" rtl="0" eaLnBrk="1" fontAlgn="base" latinLnBrk="0" hangingPunct="1">
              <a:lnSpc>
                <a:spcPct val="100000"/>
              </a:lnSpc>
              <a:spcBef>
                <a:spcPts val="0"/>
              </a:spcBef>
              <a:spcAft>
                <a:spcPct val="0"/>
              </a:spcAft>
              <a:buClrTx/>
              <a:buSzTx/>
              <a:buFontTx/>
              <a:buNone/>
              <a:tabLst/>
              <a:defRPr/>
            </a:pPr>
            <a:r>
              <a:rPr kumimoji="0" lang="de-AT" sz="720" b="0" i="0" u="none" strike="noStrike" kern="1200" cap="none" spc="0" normalizeH="0" baseline="0" noProof="0" dirty="0">
                <a:ln>
                  <a:noFill/>
                </a:ln>
                <a:solidFill>
                  <a:prstClr val="white"/>
                </a:solidFill>
                <a:effectLst/>
                <a:uLnTx/>
                <a:uFillTx/>
                <a:latin typeface="Gotham Book" pitchFamily="50" charset="0"/>
                <a:ea typeface="+mn-ea"/>
                <a:cs typeface="+mn-cs"/>
              </a:rPr>
              <a:t>GEMS Schindhelm Rechtsanwälte</a:t>
            </a:r>
            <a:endParaRPr kumimoji="0" lang="de-DE" sz="720" b="0" i="0" u="none" strike="noStrike" kern="1200" cap="none" spc="0" normalizeH="0" baseline="0" noProof="0" dirty="0">
              <a:ln>
                <a:noFill/>
              </a:ln>
              <a:solidFill>
                <a:prstClr val="white"/>
              </a:solidFill>
              <a:effectLst/>
              <a:uLnTx/>
              <a:uFillTx/>
              <a:latin typeface="Gotham Book" pitchFamily="50" charset="0"/>
              <a:ea typeface="+mn-ea"/>
              <a:cs typeface="+mn-cs"/>
            </a:endParaRPr>
          </a:p>
          <a:p>
            <a:pPr marL="0" marR="0" lvl="0" indent="0" algn="l" defTabSz="1097280" rtl="0" eaLnBrk="1" fontAlgn="base" latinLnBrk="0" hangingPunct="1">
              <a:lnSpc>
                <a:spcPct val="100000"/>
              </a:lnSpc>
              <a:spcBef>
                <a:spcPts val="0"/>
              </a:spcBef>
              <a:spcAft>
                <a:spcPct val="0"/>
              </a:spcAft>
              <a:buClrTx/>
              <a:buSzTx/>
              <a:buFontTx/>
              <a:buNone/>
              <a:tabLst/>
              <a:defRPr/>
            </a:pPr>
            <a:r>
              <a:rPr kumimoji="0" lang="de-DE" sz="720" b="0" i="0" u="none" strike="noStrike" kern="1200" cap="none" spc="0" normalizeH="0" baseline="0" noProof="0" dirty="0">
                <a:ln>
                  <a:noFill/>
                </a:ln>
                <a:solidFill>
                  <a:prstClr val="white"/>
                </a:solidFill>
                <a:effectLst/>
                <a:uLnTx/>
                <a:uFillTx/>
                <a:latin typeface="Gotham Book" pitchFamily="50" charset="0"/>
                <a:ea typeface="+mn-ea"/>
                <a:cs typeface="+mn-cs"/>
              </a:rPr>
              <a:t>bodrum@schindhelm.com</a:t>
            </a:r>
          </a:p>
          <a:p>
            <a:pPr marL="0" marR="0" lvl="0" indent="0" algn="l" defTabSz="1097280" rtl="0" eaLnBrk="1" fontAlgn="base" latinLnBrk="0" hangingPunct="1">
              <a:lnSpc>
                <a:spcPct val="100000"/>
              </a:lnSpc>
              <a:spcBef>
                <a:spcPts val="0"/>
              </a:spcBef>
              <a:spcAft>
                <a:spcPct val="0"/>
              </a:spcAft>
              <a:buClrTx/>
              <a:buSzTx/>
              <a:buFontTx/>
              <a:buNone/>
              <a:tabLst/>
              <a:defRPr/>
            </a:pPr>
            <a:endParaRPr kumimoji="0" lang="de-AT" sz="720" b="0" i="0" u="none" strike="noStrike" kern="1200" cap="none" spc="0" normalizeH="0" baseline="0" noProof="0" dirty="0">
              <a:ln>
                <a:noFill/>
              </a:ln>
              <a:solidFill>
                <a:prstClr val="white"/>
              </a:solidFill>
              <a:effectLst/>
              <a:uLnTx/>
              <a:uFillTx/>
              <a:latin typeface="Gotham Book" pitchFamily="50" charset="0"/>
              <a:ea typeface="+mn-ea"/>
              <a:cs typeface="+mn-cs"/>
            </a:endParaRPr>
          </a:p>
          <a:p>
            <a:pPr marL="0" marR="0" lvl="0" indent="0" algn="l" defTabSz="1097280" rtl="0" eaLnBrk="1" fontAlgn="base" latinLnBrk="0" hangingPunct="1">
              <a:lnSpc>
                <a:spcPct val="100000"/>
              </a:lnSpc>
              <a:spcBef>
                <a:spcPct val="0"/>
              </a:spcBef>
              <a:spcAft>
                <a:spcPts val="360"/>
              </a:spcAft>
              <a:buClrTx/>
              <a:buSzTx/>
              <a:buFontTx/>
              <a:buNone/>
              <a:tabLst/>
              <a:defRPr/>
            </a:pPr>
            <a:r>
              <a:rPr kumimoji="0" lang="de-AT" sz="960" b="0" i="0" u="none" strike="noStrike" kern="1200" cap="none" spc="0" normalizeH="0" baseline="0" noProof="0" dirty="0">
                <a:ln>
                  <a:noFill/>
                </a:ln>
                <a:solidFill>
                  <a:prstClr val="white"/>
                </a:solidFill>
                <a:effectLst/>
                <a:uLnTx/>
                <a:uFillTx/>
                <a:latin typeface="Gotham Book" pitchFamily="50" charset="0"/>
                <a:ea typeface="+mn-ea"/>
                <a:cs typeface="+mn-cs"/>
              </a:rPr>
              <a:t>ISTANBUL</a:t>
            </a:r>
            <a:endParaRPr kumimoji="0" lang="de-AT" sz="720" b="0" i="0" u="none" strike="noStrike" kern="1200" cap="none" spc="0" normalizeH="0" baseline="0" noProof="0" dirty="0">
              <a:ln>
                <a:noFill/>
              </a:ln>
              <a:solidFill>
                <a:prstClr val="white"/>
              </a:solidFill>
              <a:effectLst/>
              <a:uLnTx/>
              <a:uFillTx/>
              <a:latin typeface="Gotham Book" pitchFamily="50" charset="0"/>
              <a:ea typeface="+mn-ea"/>
              <a:cs typeface="+mn-cs"/>
            </a:endParaRPr>
          </a:p>
          <a:p>
            <a:pPr marL="0" marR="0" lvl="0" indent="0" algn="l" defTabSz="1097280" rtl="0" eaLnBrk="1" fontAlgn="base" latinLnBrk="0" hangingPunct="1">
              <a:lnSpc>
                <a:spcPct val="100000"/>
              </a:lnSpc>
              <a:spcBef>
                <a:spcPts val="0"/>
              </a:spcBef>
              <a:spcAft>
                <a:spcPct val="0"/>
              </a:spcAft>
              <a:buClrTx/>
              <a:buSzTx/>
              <a:buFontTx/>
              <a:buNone/>
              <a:tabLst/>
              <a:defRPr/>
            </a:pPr>
            <a:r>
              <a:rPr kumimoji="0" lang="de-AT" sz="720" b="0" i="0" u="none" strike="noStrike" kern="1200" cap="none" spc="0" normalizeH="0" baseline="0" noProof="0" dirty="0">
                <a:ln>
                  <a:noFill/>
                </a:ln>
                <a:solidFill>
                  <a:prstClr val="white"/>
                </a:solidFill>
                <a:effectLst/>
                <a:uLnTx/>
                <a:uFillTx/>
                <a:latin typeface="Gotham Book" pitchFamily="50" charset="0"/>
                <a:ea typeface="+mn-ea"/>
                <a:cs typeface="+mn-cs"/>
              </a:rPr>
              <a:t>GEMS Schindhelm Rechtsanwälte</a:t>
            </a:r>
            <a:endParaRPr kumimoji="0" lang="de-DE" sz="720" b="0" i="0" u="none" strike="noStrike" kern="1200" cap="none" spc="0" normalizeH="0" baseline="0" noProof="0" dirty="0">
              <a:ln>
                <a:noFill/>
              </a:ln>
              <a:solidFill>
                <a:prstClr val="white"/>
              </a:solidFill>
              <a:effectLst/>
              <a:uLnTx/>
              <a:uFillTx/>
              <a:latin typeface="Gotham Book" pitchFamily="50" charset="0"/>
              <a:ea typeface="+mn-ea"/>
              <a:cs typeface="+mn-cs"/>
            </a:endParaRPr>
          </a:p>
          <a:p>
            <a:pPr marL="0" marR="0" lvl="0" indent="0" algn="l" defTabSz="1097280" rtl="0" eaLnBrk="1" fontAlgn="base" latinLnBrk="0" hangingPunct="1">
              <a:lnSpc>
                <a:spcPct val="100000"/>
              </a:lnSpc>
              <a:spcBef>
                <a:spcPts val="0"/>
              </a:spcBef>
              <a:spcAft>
                <a:spcPct val="0"/>
              </a:spcAft>
              <a:buClrTx/>
              <a:buSzTx/>
              <a:buFontTx/>
              <a:buNone/>
              <a:tabLst/>
              <a:defRPr/>
            </a:pPr>
            <a:r>
              <a:rPr kumimoji="0" lang="de-DE" sz="720" b="0" i="0" u="none" strike="noStrike" kern="1200" cap="none" spc="0" normalizeH="0" baseline="0" noProof="0" dirty="0">
                <a:ln>
                  <a:noFill/>
                </a:ln>
                <a:solidFill>
                  <a:prstClr val="white"/>
                </a:solidFill>
                <a:effectLst/>
                <a:uLnTx/>
                <a:uFillTx/>
                <a:latin typeface="Gotham Book" pitchFamily="50" charset="0"/>
                <a:ea typeface="+mn-ea"/>
                <a:cs typeface="+mn-cs"/>
              </a:rPr>
              <a:t>istanbul@schindhelm.com</a:t>
            </a:r>
          </a:p>
          <a:p>
            <a:pPr marL="0" indent="0" algn="l" rtl="0" fontAlgn="base">
              <a:spcBef>
                <a:spcPct val="0"/>
              </a:spcBef>
              <a:spcAft>
                <a:spcPct val="0"/>
              </a:spcAft>
              <a:buNone/>
            </a:pPr>
            <a:endParaRPr lang="sk-SK" sz="720" b="0" kern="1200" dirty="0">
              <a:solidFill>
                <a:schemeClr val="bg1"/>
              </a:solidFill>
              <a:latin typeface="Arial" charset="0"/>
              <a:ea typeface="+mn-ea"/>
              <a:cs typeface="+mn-cs"/>
            </a:endParaRPr>
          </a:p>
        </p:txBody>
      </p:sp>
    </p:spTree>
    <p:extLst>
      <p:ext uri="{BB962C8B-B14F-4D97-AF65-F5344CB8AC3E}">
        <p14:creationId xmlns:p14="http://schemas.microsoft.com/office/powerpoint/2010/main" val="3505927463"/>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Benutzerdefiniertes Layout">
    <p:bg>
      <p:bgRef idx="1001">
        <a:schemeClr val="bg1"/>
      </p:bgRef>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91EAACF-CD7E-5B75-8A69-72813ADB363A}"/>
              </a:ext>
            </a:extLst>
          </p:cNvPr>
          <p:cNvPicPr>
            <a:picLocks noChangeAspect="1"/>
          </p:cNvPicPr>
          <p:nvPr userDrawn="1"/>
        </p:nvPicPr>
        <p:blipFill>
          <a:blip r:embed="rId2">
            <a:extLst>
              <a:ext uri="{28A0092B-C50C-407E-A947-70E740481C1C}">
                <a14:useLocalDpi xmlns:a14="http://schemas.microsoft.com/office/drawing/2010/main" val="0"/>
              </a:ext>
            </a:extLst>
          </a:blip>
          <a:srcRect l="4992" r="4992"/>
          <a:stretch/>
        </p:blipFill>
        <p:spPr>
          <a:xfrm>
            <a:off x="0" y="0"/>
            <a:ext cx="12192000" cy="6858000"/>
          </a:xfrm>
          <a:prstGeom prst="rect">
            <a:avLst/>
          </a:prstGeom>
        </p:spPr>
      </p:pic>
      <p:sp>
        <p:nvSpPr>
          <p:cNvPr id="4" name="Rechteck 3">
            <a:extLst>
              <a:ext uri="{FF2B5EF4-FFF2-40B4-BE49-F238E27FC236}">
                <a16:creationId xmlns:a16="http://schemas.microsoft.com/office/drawing/2014/main" id="{9BD6DA79-42F6-3370-61A1-8D02273B3DAF}"/>
              </a:ext>
            </a:extLst>
          </p:cNvPr>
          <p:cNvSpPr/>
          <p:nvPr userDrawn="1"/>
        </p:nvSpPr>
        <p:spPr>
          <a:xfrm>
            <a:off x="243840" y="6376988"/>
            <a:ext cx="9909499" cy="193899"/>
          </a:xfrm>
          <a:prstGeom prst="rect">
            <a:avLst/>
          </a:prstGeom>
        </p:spPr>
        <p:txBody>
          <a:bodyPr wrap="square">
            <a:spAutoFit/>
          </a:bodyPr>
          <a:lstStyle/>
          <a:p>
            <a:r>
              <a:rPr lang="de-AT" sz="660" kern="1200" dirty="0">
                <a:solidFill>
                  <a:schemeClr val="bg1"/>
                </a:solidFill>
                <a:latin typeface="Arial" charset="0"/>
                <a:ea typeface="+mn-ea"/>
                <a:cs typeface="+mn-cs"/>
              </a:rPr>
              <a:t>© </a:t>
            </a:r>
            <a:r>
              <a:rPr lang="pl-PL" sz="660" kern="1200" dirty="0">
                <a:solidFill>
                  <a:schemeClr val="bg1"/>
                </a:solidFill>
                <a:latin typeface="Arial" charset="0"/>
                <a:ea typeface="+mn-ea"/>
                <a:cs typeface="+mn-cs"/>
              </a:rPr>
              <a:t>Kancelaria Prawna Schampera, Dubis, Zając i Wspólnicy sp. j.</a:t>
            </a:r>
            <a:r>
              <a:rPr lang="de-AT" sz="660" kern="1200" dirty="0">
                <a:solidFill>
                  <a:schemeClr val="bg1"/>
                </a:solidFill>
                <a:latin typeface="Arial" charset="0"/>
                <a:ea typeface="+mn-ea"/>
                <a:cs typeface="+mn-cs"/>
              </a:rPr>
              <a:t> ist Mitglied der Saxinger Schindhelm Services SE, Allianz europäischer Wirtschaftskanzleien.</a:t>
            </a:r>
            <a:endParaRPr lang="de-DE" sz="660" kern="1200" dirty="0">
              <a:solidFill>
                <a:schemeClr val="bg1"/>
              </a:solidFill>
              <a:latin typeface="Arial" charset="0"/>
              <a:ea typeface="+mn-ea"/>
              <a:cs typeface="+mn-cs"/>
            </a:endParaRPr>
          </a:p>
        </p:txBody>
      </p:sp>
      <p:sp>
        <p:nvSpPr>
          <p:cNvPr id="3" name="Textfeld 2">
            <a:extLst>
              <a:ext uri="{FF2B5EF4-FFF2-40B4-BE49-F238E27FC236}">
                <a16:creationId xmlns:a16="http://schemas.microsoft.com/office/drawing/2014/main" id="{735F876B-381D-E3C6-A2D0-B0F4F27F0FA0}"/>
              </a:ext>
            </a:extLst>
          </p:cNvPr>
          <p:cNvSpPr txBox="1"/>
          <p:nvPr userDrawn="1"/>
        </p:nvSpPr>
        <p:spPr>
          <a:xfrm>
            <a:off x="290150" y="577483"/>
            <a:ext cx="1383712" cy="5509200"/>
          </a:xfrm>
          <a:prstGeom prst="rect">
            <a:avLst/>
          </a:prstGeom>
          <a:noFill/>
          <a:ln>
            <a:noFill/>
          </a:ln>
        </p:spPr>
        <p:txBody>
          <a:bodyPr wrap="none" rtlCol="0">
            <a:spAutoFit/>
          </a:bodyPr>
          <a:lstStyle/>
          <a:p>
            <a:pPr>
              <a:lnSpc>
                <a:spcPct val="100000"/>
              </a:lnSpc>
            </a:pPr>
            <a:r>
              <a:rPr lang="de-AT" sz="1200" b="1" dirty="0">
                <a:solidFill>
                  <a:schemeClr val="bg1"/>
                </a:solidFill>
                <a:latin typeface="Gotham Bold" pitchFamily="50" charset="0"/>
              </a:rPr>
              <a:t>AUSTRIA</a:t>
            </a:r>
          </a:p>
          <a:p>
            <a:pPr marL="0" marR="0" lvl="0" indent="0" algn="l" defTabSz="1097280" rtl="0" eaLnBrk="1" fontAlgn="base" latinLnBrk="0" hangingPunct="1">
              <a:lnSpc>
                <a:spcPct val="100000"/>
              </a:lnSpc>
              <a:spcBef>
                <a:spcPct val="0"/>
              </a:spcBef>
              <a:spcAft>
                <a:spcPts val="0"/>
              </a:spcAft>
              <a:buClrTx/>
              <a:buSzTx/>
              <a:buFontTx/>
              <a:buNone/>
              <a:tabLst/>
              <a:defRPr/>
            </a:pPr>
            <a:endParaRPr lang="de-AT" sz="480" b="0" kern="1200" dirty="0">
              <a:solidFill>
                <a:schemeClr val="bg1"/>
              </a:solidFill>
              <a:latin typeface="Arial" charset="0"/>
              <a:ea typeface="+mn-ea"/>
              <a:cs typeface="+mn-cs"/>
            </a:endParaRPr>
          </a:p>
          <a:p>
            <a:pPr marL="0" marR="0" lvl="0" indent="0" algn="l" defTabSz="1097280" rtl="0" eaLnBrk="1" fontAlgn="base" latinLnBrk="0" hangingPunct="1">
              <a:lnSpc>
                <a:spcPct val="100000"/>
              </a:lnSpc>
              <a:spcBef>
                <a:spcPct val="0"/>
              </a:spcBef>
              <a:spcAft>
                <a:spcPts val="0"/>
              </a:spcAft>
              <a:buClrTx/>
              <a:buSzTx/>
              <a:buFontTx/>
              <a:buNone/>
              <a:tabLst/>
              <a:defRPr/>
            </a:pPr>
            <a:r>
              <a:rPr lang="de-DE" sz="840" b="1" kern="1200" dirty="0">
                <a:solidFill>
                  <a:schemeClr val="bg1"/>
                </a:solidFill>
                <a:latin typeface="Gotham Medium" pitchFamily="50" charset="0"/>
                <a:ea typeface="+mn-ea"/>
                <a:cs typeface="+mn-cs"/>
              </a:rPr>
              <a:t>SAXINGER</a:t>
            </a:r>
          </a:p>
          <a:p>
            <a:pPr>
              <a:lnSpc>
                <a:spcPct val="100000"/>
              </a:lnSpc>
              <a:spcAft>
                <a:spcPts val="0"/>
              </a:spcAft>
            </a:pPr>
            <a:endParaRPr lang="de-AT" sz="600" b="0" dirty="0">
              <a:solidFill>
                <a:schemeClr val="bg1"/>
              </a:solidFill>
            </a:endParaRPr>
          </a:p>
          <a:p>
            <a:pPr>
              <a:lnSpc>
                <a:spcPct val="100000"/>
              </a:lnSpc>
              <a:spcAft>
                <a:spcPts val="360"/>
              </a:spcAft>
            </a:pPr>
            <a:r>
              <a:rPr lang="de-AT" sz="960" b="0" dirty="0">
                <a:solidFill>
                  <a:schemeClr val="bg1"/>
                </a:solidFill>
                <a:latin typeface="Gotham Book" pitchFamily="50" charset="0"/>
              </a:rPr>
              <a:t>GRAZ</a:t>
            </a:r>
          </a:p>
          <a:p>
            <a:pPr marL="0" indent="0">
              <a:lnSpc>
                <a:spcPct val="100000"/>
              </a:lnSpc>
              <a:buNone/>
            </a:pPr>
            <a:r>
              <a:rPr lang="sk-SK" sz="720" b="0" dirty="0">
                <a:solidFill>
                  <a:schemeClr val="bg1"/>
                </a:solidFill>
                <a:latin typeface="Gotham Book" pitchFamily="50" charset="0"/>
              </a:rPr>
              <a:t>S</a:t>
            </a:r>
            <a:r>
              <a:rPr lang="de-AT" sz="720" b="0" dirty="0">
                <a:solidFill>
                  <a:schemeClr val="bg1"/>
                </a:solidFill>
                <a:latin typeface="Gotham Book" pitchFamily="50" charset="0"/>
              </a:rPr>
              <a:t>AXINGER </a:t>
            </a:r>
            <a:r>
              <a:rPr lang="de-DE" sz="720" b="0" dirty="0">
                <a:solidFill>
                  <a:schemeClr val="bg1"/>
                </a:solidFill>
                <a:latin typeface="Gotham Book" pitchFamily="50" charset="0"/>
              </a:rPr>
              <a:t>Rechtsanwalts GmbH</a:t>
            </a:r>
          </a:p>
          <a:p>
            <a:pPr marL="0" indent="0">
              <a:lnSpc>
                <a:spcPct val="100000"/>
              </a:lnSpc>
              <a:buNone/>
            </a:pPr>
            <a:r>
              <a:rPr lang="it-IT" sz="720" dirty="0">
                <a:solidFill>
                  <a:schemeClr val="bg1"/>
                </a:solidFill>
                <a:latin typeface="Gotham Book" pitchFamily="50" charset="0"/>
              </a:rPr>
              <a:t>graz@saxinger.com</a:t>
            </a:r>
          </a:p>
          <a:p>
            <a:pPr>
              <a:lnSpc>
                <a:spcPct val="100000"/>
              </a:lnSpc>
            </a:pPr>
            <a:endParaRPr lang="de-AT" sz="720" b="1" baseline="0" dirty="0">
              <a:solidFill>
                <a:schemeClr val="bg1"/>
              </a:solidFill>
              <a:latin typeface="Gotham Book" pitchFamily="50" charset="0"/>
            </a:endParaRPr>
          </a:p>
          <a:p>
            <a:pPr>
              <a:lnSpc>
                <a:spcPct val="100000"/>
              </a:lnSpc>
              <a:spcAft>
                <a:spcPts val="240"/>
              </a:spcAft>
            </a:pPr>
            <a:r>
              <a:rPr lang="de-AT" sz="960" b="0" dirty="0">
                <a:solidFill>
                  <a:schemeClr val="bg1"/>
                </a:solidFill>
                <a:latin typeface="Gotham Book" pitchFamily="50" charset="0"/>
              </a:rPr>
              <a:t>LINZ</a:t>
            </a:r>
          </a:p>
          <a:p>
            <a:pPr marL="0" indent="0">
              <a:lnSpc>
                <a:spcPct val="100000"/>
              </a:lnSpc>
              <a:buNone/>
            </a:pPr>
            <a:r>
              <a:rPr lang="sk-SK" sz="720" b="0" dirty="0">
                <a:solidFill>
                  <a:schemeClr val="bg1"/>
                </a:solidFill>
                <a:latin typeface="Gotham Book" pitchFamily="50" charset="0"/>
              </a:rPr>
              <a:t>S</a:t>
            </a:r>
            <a:r>
              <a:rPr lang="de-AT" sz="720" b="0" dirty="0">
                <a:solidFill>
                  <a:schemeClr val="bg1"/>
                </a:solidFill>
                <a:latin typeface="Gotham Book" pitchFamily="50" charset="0"/>
              </a:rPr>
              <a:t>AXINGER </a:t>
            </a:r>
            <a:r>
              <a:rPr lang="de-DE" sz="720" b="0" dirty="0">
                <a:solidFill>
                  <a:schemeClr val="bg1"/>
                </a:solidFill>
                <a:latin typeface="Gotham Book" pitchFamily="50" charset="0"/>
              </a:rPr>
              <a:t>Rechtsanwalts GmbH</a:t>
            </a:r>
          </a:p>
          <a:p>
            <a:pPr marL="0" indent="0">
              <a:lnSpc>
                <a:spcPct val="100000"/>
              </a:lnSpc>
              <a:buNone/>
            </a:pPr>
            <a:r>
              <a:rPr lang="pl-PL" sz="720" dirty="0">
                <a:solidFill>
                  <a:schemeClr val="bg1"/>
                </a:solidFill>
                <a:latin typeface="Gotham Book" pitchFamily="50" charset="0"/>
              </a:rPr>
              <a:t>linz@s</a:t>
            </a:r>
            <a:r>
              <a:rPr lang="de-AT" sz="720" dirty="0" err="1">
                <a:solidFill>
                  <a:schemeClr val="bg1"/>
                </a:solidFill>
                <a:latin typeface="Gotham Book" pitchFamily="50" charset="0"/>
              </a:rPr>
              <a:t>axinger</a:t>
            </a:r>
            <a:r>
              <a:rPr lang="pl-PL" sz="720" dirty="0">
                <a:solidFill>
                  <a:schemeClr val="bg1"/>
                </a:solidFill>
                <a:latin typeface="Gotham Book" pitchFamily="50" charset="0"/>
              </a:rPr>
              <a:t>.com</a:t>
            </a:r>
            <a:endParaRPr lang="de-AT" sz="720" dirty="0">
              <a:solidFill>
                <a:schemeClr val="bg1"/>
              </a:solidFill>
              <a:latin typeface="Gotham Book" pitchFamily="50" charset="0"/>
            </a:endParaRPr>
          </a:p>
          <a:p>
            <a:pPr marL="0" indent="0">
              <a:lnSpc>
                <a:spcPct val="100000"/>
              </a:lnSpc>
              <a:buNone/>
            </a:pPr>
            <a:endParaRPr lang="pl-PL" sz="720" dirty="0">
              <a:solidFill>
                <a:schemeClr val="bg1"/>
              </a:solidFill>
              <a:latin typeface="Gotham Book" pitchFamily="50" charset="0"/>
            </a:endParaRPr>
          </a:p>
          <a:p>
            <a:pPr>
              <a:lnSpc>
                <a:spcPct val="100000"/>
              </a:lnSpc>
            </a:pPr>
            <a:r>
              <a:rPr lang="de-DE" sz="960" b="0" kern="1200" dirty="0">
                <a:solidFill>
                  <a:schemeClr val="bg1"/>
                </a:solidFill>
                <a:latin typeface="Gotham Book" pitchFamily="50" charset="0"/>
                <a:ea typeface="+mn-ea"/>
                <a:cs typeface="+mn-cs"/>
              </a:rPr>
              <a:t>SALZBURG</a:t>
            </a:r>
          </a:p>
          <a:p>
            <a:pPr marL="0" indent="0">
              <a:lnSpc>
                <a:spcPct val="100000"/>
              </a:lnSpc>
              <a:buNone/>
            </a:pPr>
            <a:r>
              <a:rPr lang="sk-SK" sz="720" b="0" kern="1200" dirty="0">
                <a:solidFill>
                  <a:schemeClr val="bg1"/>
                </a:solidFill>
                <a:latin typeface="Gotham Book" pitchFamily="50" charset="0"/>
                <a:ea typeface="+mn-ea"/>
                <a:cs typeface="+mn-cs"/>
              </a:rPr>
              <a:t>S</a:t>
            </a:r>
            <a:r>
              <a:rPr lang="de-AT" sz="720" b="0" kern="1200" dirty="0">
                <a:solidFill>
                  <a:schemeClr val="bg1"/>
                </a:solidFill>
                <a:latin typeface="Gotham Book" pitchFamily="50" charset="0"/>
                <a:ea typeface="+mn-ea"/>
                <a:cs typeface="+mn-cs"/>
              </a:rPr>
              <a:t>AXINGER Rechtsanwalts </a:t>
            </a:r>
            <a:r>
              <a:rPr lang="de-DE" sz="720" b="0" kern="1200" dirty="0">
                <a:solidFill>
                  <a:schemeClr val="bg1"/>
                </a:solidFill>
                <a:latin typeface="Gotham Book" pitchFamily="50" charset="0"/>
                <a:ea typeface="+mn-ea"/>
                <a:cs typeface="+mn-cs"/>
              </a:rPr>
              <a:t>GmbH</a:t>
            </a:r>
          </a:p>
          <a:p>
            <a:pPr marL="0" indent="0">
              <a:lnSpc>
                <a:spcPct val="100000"/>
              </a:lnSpc>
              <a:buNone/>
            </a:pPr>
            <a:r>
              <a:rPr lang="de-AT" sz="720" b="0" kern="1200" dirty="0" err="1">
                <a:solidFill>
                  <a:schemeClr val="bg1"/>
                </a:solidFill>
                <a:latin typeface="Gotham Book" pitchFamily="50" charset="0"/>
                <a:ea typeface="+mn-ea"/>
                <a:cs typeface="+mn-cs"/>
              </a:rPr>
              <a:t>salzburg</a:t>
            </a:r>
            <a:r>
              <a:rPr lang="pl-PL" sz="720" b="0" kern="1200" dirty="0">
                <a:solidFill>
                  <a:schemeClr val="bg1"/>
                </a:solidFill>
                <a:latin typeface="Gotham Book" pitchFamily="50" charset="0"/>
                <a:ea typeface="+mn-ea"/>
                <a:cs typeface="+mn-cs"/>
              </a:rPr>
              <a:t>@s</a:t>
            </a:r>
            <a:r>
              <a:rPr lang="de-AT" sz="720" b="0" kern="1200" dirty="0" err="1">
                <a:solidFill>
                  <a:schemeClr val="bg1"/>
                </a:solidFill>
                <a:latin typeface="Gotham Book" pitchFamily="50" charset="0"/>
                <a:ea typeface="+mn-ea"/>
                <a:cs typeface="+mn-cs"/>
              </a:rPr>
              <a:t>axinger</a:t>
            </a:r>
            <a:r>
              <a:rPr lang="pl-PL" sz="720" b="0" kern="1200" dirty="0">
                <a:solidFill>
                  <a:schemeClr val="bg1"/>
                </a:solidFill>
                <a:latin typeface="Gotham Book" pitchFamily="50" charset="0"/>
                <a:ea typeface="+mn-ea"/>
                <a:cs typeface="+mn-cs"/>
              </a:rPr>
              <a:t>.com</a:t>
            </a:r>
          </a:p>
          <a:p>
            <a:pPr>
              <a:lnSpc>
                <a:spcPct val="100000"/>
              </a:lnSpc>
              <a:spcAft>
                <a:spcPts val="0"/>
              </a:spcAft>
            </a:pPr>
            <a:endParaRPr lang="de-AT" sz="720" b="0" dirty="0">
              <a:solidFill>
                <a:schemeClr val="bg1"/>
              </a:solidFill>
              <a:latin typeface="Gotham Book" pitchFamily="50" charset="0"/>
            </a:endParaRPr>
          </a:p>
          <a:p>
            <a:pPr>
              <a:lnSpc>
                <a:spcPct val="100000"/>
              </a:lnSpc>
              <a:spcAft>
                <a:spcPts val="360"/>
              </a:spcAft>
            </a:pPr>
            <a:r>
              <a:rPr lang="de-AT" sz="960" b="0" dirty="0">
                <a:solidFill>
                  <a:schemeClr val="bg1"/>
                </a:solidFill>
                <a:latin typeface="Gotham Book" pitchFamily="50" charset="0"/>
              </a:rPr>
              <a:t>WELS</a:t>
            </a:r>
            <a:endParaRPr lang="de-DE" sz="960" b="1" dirty="0">
              <a:solidFill>
                <a:schemeClr val="bg1"/>
              </a:solidFill>
              <a:latin typeface="Gotham Book" pitchFamily="50" charset="0"/>
            </a:endParaRPr>
          </a:p>
          <a:p>
            <a:pPr marL="0" indent="0">
              <a:lnSpc>
                <a:spcPct val="100000"/>
              </a:lnSpc>
              <a:buNone/>
            </a:pPr>
            <a:r>
              <a:rPr lang="sk-SK" sz="720" b="0" dirty="0">
                <a:solidFill>
                  <a:schemeClr val="bg1"/>
                </a:solidFill>
                <a:latin typeface="Gotham Book" pitchFamily="50" charset="0"/>
              </a:rPr>
              <a:t>S</a:t>
            </a:r>
            <a:r>
              <a:rPr lang="de-AT" sz="720" b="0" dirty="0">
                <a:solidFill>
                  <a:schemeClr val="bg1"/>
                </a:solidFill>
                <a:latin typeface="Gotham Book" pitchFamily="50" charset="0"/>
              </a:rPr>
              <a:t>AXINGER </a:t>
            </a:r>
            <a:r>
              <a:rPr lang="de-DE" sz="720" b="0" dirty="0">
                <a:solidFill>
                  <a:schemeClr val="bg1"/>
                </a:solidFill>
                <a:latin typeface="Gotham Book" pitchFamily="50" charset="0"/>
              </a:rPr>
              <a:t>Rechtsanwalts GmbH</a:t>
            </a:r>
          </a:p>
          <a:p>
            <a:pPr marL="0" indent="0">
              <a:lnSpc>
                <a:spcPct val="100000"/>
              </a:lnSpc>
              <a:buNone/>
            </a:pPr>
            <a:r>
              <a:rPr lang="pl-PL" sz="720" dirty="0">
                <a:solidFill>
                  <a:schemeClr val="bg1"/>
                </a:solidFill>
                <a:latin typeface="Gotham Book" pitchFamily="50" charset="0"/>
              </a:rPr>
              <a:t>wels@s</a:t>
            </a:r>
            <a:r>
              <a:rPr lang="de-AT" sz="720" dirty="0" err="1">
                <a:solidFill>
                  <a:schemeClr val="bg1"/>
                </a:solidFill>
                <a:latin typeface="Gotham Book" pitchFamily="50" charset="0"/>
              </a:rPr>
              <a:t>axinger</a:t>
            </a:r>
            <a:r>
              <a:rPr lang="pl-PL" sz="720" dirty="0">
                <a:solidFill>
                  <a:schemeClr val="bg1"/>
                </a:solidFill>
                <a:latin typeface="Gotham Book" pitchFamily="50" charset="0"/>
              </a:rPr>
              <a:t>.com</a:t>
            </a:r>
            <a:endParaRPr lang="de-DE" sz="720" b="1" baseline="0" dirty="0">
              <a:solidFill>
                <a:schemeClr val="bg1"/>
              </a:solidFill>
              <a:latin typeface="Gotham Book" pitchFamily="50" charset="0"/>
            </a:endParaRPr>
          </a:p>
          <a:p>
            <a:pPr>
              <a:lnSpc>
                <a:spcPct val="100000"/>
              </a:lnSpc>
            </a:pPr>
            <a:endParaRPr lang="de-DE" sz="720" b="1" baseline="0" dirty="0">
              <a:solidFill>
                <a:schemeClr val="bg1"/>
              </a:solidFill>
              <a:latin typeface="Gotham Book" pitchFamily="50" charset="0"/>
            </a:endParaRPr>
          </a:p>
          <a:p>
            <a:pPr>
              <a:lnSpc>
                <a:spcPct val="100000"/>
              </a:lnSpc>
              <a:spcAft>
                <a:spcPts val="240"/>
              </a:spcAft>
            </a:pPr>
            <a:r>
              <a:rPr lang="de-AT" sz="960" b="0" dirty="0">
                <a:solidFill>
                  <a:schemeClr val="bg1"/>
                </a:solidFill>
                <a:latin typeface="Gotham Book" pitchFamily="50" charset="0"/>
              </a:rPr>
              <a:t>WIEN</a:t>
            </a:r>
            <a:endParaRPr lang="de-DE" sz="960" b="1" baseline="0" dirty="0">
              <a:solidFill>
                <a:schemeClr val="bg1"/>
              </a:solidFill>
              <a:latin typeface="Gotham Book" pitchFamily="50" charset="0"/>
            </a:endParaRPr>
          </a:p>
          <a:p>
            <a:pPr marL="0" indent="0">
              <a:lnSpc>
                <a:spcPct val="100000"/>
              </a:lnSpc>
              <a:buNone/>
            </a:pPr>
            <a:r>
              <a:rPr lang="sk-SK" sz="720" b="0" dirty="0">
                <a:solidFill>
                  <a:schemeClr val="bg1"/>
                </a:solidFill>
                <a:latin typeface="Gotham Book" pitchFamily="50" charset="0"/>
              </a:rPr>
              <a:t>S</a:t>
            </a:r>
            <a:r>
              <a:rPr lang="de-AT" sz="720" b="0" dirty="0">
                <a:solidFill>
                  <a:schemeClr val="bg1"/>
                </a:solidFill>
                <a:latin typeface="Gotham Book" pitchFamily="50" charset="0"/>
              </a:rPr>
              <a:t>AXINGER </a:t>
            </a:r>
            <a:r>
              <a:rPr lang="de-DE" sz="720" b="0" dirty="0">
                <a:solidFill>
                  <a:schemeClr val="bg1"/>
                </a:solidFill>
                <a:latin typeface="Gotham Book" pitchFamily="50" charset="0"/>
              </a:rPr>
              <a:t>Rechtsanwalts GmbH</a:t>
            </a:r>
          </a:p>
          <a:p>
            <a:pPr marL="0" indent="0">
              <a:lnSpc>
                <a:spcPct val="100000"/>
              </a:lnSpc>
              <a:buNone/>
            </a:pPr>
            <a:r>
              <a:rPr lang="de-AT" sz="720" dirty="0" err="1">
                <a:solidFill>
                  <a:schemeClr val="bg1"/>
                </a:solidFill>
                <a:latin typeface="Gotham Book" pitchFamily="50" charset="0"/>
              </a:rPr>
              <a:t>vienna</a:t>
            </a:r>
            <a:r>
              <a:rPr lang="pl-PL" sz="720" dirty="0">
                <a:solidFill>
                  <a:schemeClr val="bg1"/>
                </a:solidFill>
                <a:latin typeface="Gotham Book" pitchFamily="50" charset="0"/>
              </a:rPr>
              <a:t>@s</a:t>
            </a:r>
            <a:r>
              <a:rPr lang="de-AT" sz="720" dirty="0" err="1">
                <a:solidFill>
                  <a:schemeClr val="bg1"/>
                </a:solidFill>
                <a:latin typeface="Gotham Book" pitchFamily="50" charset="0"/>
              </a:rPr>
              <a:t>axinger</a:t>
            </a:r>
            <a:r>
              <a:rPr lang="pl-PL" sz="720" dirty="0">
                <a:solidFill>
                  <a:schemeClr val="bg1"/>
                </a:solidFill>
                <a:latin typeface="Gotham Book" pitchFamily="50" charset="0"/>
              </a:rPr>
              <a:t>.com</a:t>
            </a:r>
          </a:p>
          <a:p>
            <a:pPr>
              <a:spcBef>
                <a:spcPts val="1440"/>
              </a:spcBef>
            </a:pPr>
            <a:r>
              <a:rPr lang="de-AT" sz="1200" b="1" kern="1200" dirty="0">
                <a:solidFill>
                  <a:schemeClr val="bg1"/>
                </a:solidFill>
                <a:latin typeface="Gotham Bold" pitchFamily="50" charset="0"/>
                <a:ea typeface="+mn-ea"/>
                <a:cs typeface="+mn-cs"/>
              </a:rPr>
              <a:t>BELGIUM</a:t>
            </a:r>
          </a:p>
          <a:p>
            <a:endParaRPr lang="de-AT" sz="480" b="1" kern="1200" dirty="0">
              <a:solidFill>
                <a:schemeClr val="bg1"/>
              </a:solidFill>
              <a:latin typeface="Arial" charset="0"/>
              <a:ea typeface="+mn-ea"/>
              <a:cs typeface="+mn-cs"/>
            </a:endParaRPr>
          </a:p>
          <a:p>
            <a:pPr marL="0" marR="0" lvl="0" indent="0" algn="l" defTabSz="1097280" rtl="0" eaLnBrk="1" fontAlgn="base" latinLnBrk="0" hangingPunct="1">
              <a:lnSpc>
                <a:spcPct val="100000"/>
              </a:lnSpc>
              <a:spcBef>
                <a:spcPct val="0"/>
              </a:spcBef>
              <a:spcAft>
                <a:spcPts val="360"/>
              </a:spcAft>
              <a:buClrTx/>
              <a:buSzTx/>
              <a:buFontTx/>
              <a:buNone/>
              <a:tabLst/>
              <a:defRPr/>
            </a:pPr>
            <a:r>
              <a:rPr lang="de-DE" sz="840" b="1" kern="1200" dirty="0">
                <a:solidFill>
                  <a:schemeClr val="bg1"/>
                </a:solidFill>
                <a:latin typeface="Gotham Medium" pitchFamily="50" charset="0"/>
                <a:ea typeface="+mn-ea"/>
                <a:cs typeface="+mn-cs"/>
              </a:rPr>
              <a:t>SAXINGER</a:t>
            </a:r>
          </a:p>
          <a:p>
            <a:pPr>
              <a:spcAft>
                <a:spcPts val="0"/>
              </a:spcAft>
            </a:pPr>
            <a:endParaRPr lang="de-AT" sz="600" b="1" kern="1200" dirty="0">
              <a:solidFill>
                <a:schemeClr val="bg1"/>
              </a:solidFill>
              <a:latin typeface="Arial" charset="0"/>
              <a:ea typeface="+mn-ea"/>
              <a:cs typeface="+mn-cs"/>
            </a:endParaRPr>
          </a:p>
          <a:p>
            <a:pPr>
              <a:spcAft>
                <a:spcPts val="360"/>
              </a:spcAft>
            </a:pPr>
            <a:r>
              <a:rPr lang="de-AT" sz="960" b="0" dirty="0">
                <a:solidFill>
                  <a:schemeClr val="bg1"/>
                </a:solidFill>
                <a:latin typeface="Gotham Book" pitchFamily="50" charset="0"/>
              </a:rPr>
              <a:t>BRÜSSEL</a:t>
            </a:r>
            <a:endParaRPr lang="de-AT" sz="960" dirty="0">
              <a:solidFill>
                <a:schemeClr val="bg1"/>
              </a:solidFill>
              <a:latin typeface="Gotham Book" pitchFamily="50" charset="0"/>
            </a:endParaRPr>
          </a:p>
          <a:p>
            <a:pPr marL="0" indent="0">
              <a:lnSpc>
                <a:spcPct val="100000"/>
              </a:lnSpc>
              <a:buNone/>
            </a:pPr>
            <a:r>
              <a:rPr lang="sk-SK" sz="720" b="0" dirty="0">
                <a:solidFill>
                  <a:schemeClr val="bg1"/>
                </a:solidFill>
                <a:latin typeface="Gotham Book" pitchFamily="50" charset="0"/>
              </a:rPr>
              <a:t>S</a:t>
            </a:r>
            <a:r>
              <a:rPr lang="de-AT" sz="720" b="0" dirty="0">
                <a:solidFill>
                  <a:schemeClr val="bg1"/>
                </a:solidFill>
                <a:latin typeface="Gotham Book" pitchFamily="50" charset="0"/>
              </a:rPr>
              <a:t>AXINGER </a:t>
            </a:r>
            <a:r>
              <a:rPr lang="de-DE" sz="720" b="0" dirty="0">
                <a:solidFill>
                  <a:schemeClr val="bg1"/>
                </a:solidFill>
                <a:latin typeface="Gotham Book" pitchFamily="50" charset="0"/>
              </a:rPr>
              <a:t>Rechtsanwalts GmbH</a:t>
            </a:r>
          </a:p>
          <a:p>
            <a:pPr marL="0" indent="0">
              <a:buNone/>
            </a:pPr>
            <a:r>
              <a:rPr lang="pl-PL" sz="720" dirty="0">
                <a:solidFill>
                  <a:schemeClr val="bg1"/>
                </a:solidFill>
                <a:latin typeface="Gotham Book" pitchFamily="50" charset="0"/>
              </a:rPr>
              <a:t>brussels@s</a:t>
            </a:r>
            <a:r>
              <a:rPr lang="de-AT" sz="720" dirty="0" err="1">
                <a:solidFill>
                  <a:schemeClr val="bg1"/>
                </a:solidFill>
                <a:latin typeface="Gotham Book" pitchFamily="50" charset="0"/>
              </a:rPr>
              <a:t>axinger</a:t>
            </a:r>
            <a:r>
              <a:rPr lang="pl-PL" sz="720" dirty="0">
                <a:solidFill>
                  <a:schemeClr val="bg1"/>
                </a:solidFill>
                <a:latin typeface="Gotham Book" pitchFamily="50" charset="0"/>
              </a:rPr>
              <a:t>.com</a:t>
            </a:r>
            <a:endParaRPr lang="de-AT" sz="720" dirty="0">
              <a:solidFill>
                <a:schemeClr val="bg1"/>
              </a:solidFill>
              <a:latin typeface="Gotham Book" pitchFamily="50" charset="0"/>
            </a:endParaRPr>
          </a:p>
          <a:p>
            <a:pPr>
              <a:spcBef>
                <a:spcPts val="1440"/>
              </a:spcBef>
            </a:pPr>
            <a:r>
              <a:rPr lang="de-AT" sz="1200" b="1" kern="1200" dirty="0">
                <a:solidFill>
                  <a:schemeClr val="bg1"/>
                </a:solidFill>
                <a:latin typeface="Gotham Bold" pitchFamily="50" charset="0"/>
                <a:ea typeface="+mn-ea"/>
                <a:cs typeface="+mn-cs"/>
              </a:rPr>
              <a:t>BULGARIA</a:t>
            </a:r>
          </a:p>
          <a:p>
            <a:pPr>
              <a:spcBef>
                <a:spcPts val="0"/>
              </a:spcBef>
              <a:spcAft>
                <a:spcPts val="0"/>
              </a:spcAft>
            </a:pPr>
            <a:endParaRPr lang="de-AT" sz="480" dirty="0">
              <a:solidFill>
                <a:schemeClr val="bg1"/>
              </a:solidFill>
            </a:endParaRPr>
          </a:p>
          <a:p>
            <a:pPr marL="0" marR="0" lvl="0" indent="0" algn="l" defTabSz="1097280" rtl="0" eaLnBrk="1" fontAlgn="base" latinLnBrk="0" hangingPunct="1">
              <a:lnSpc>
                <a:spcPct val="100000"/>
              </a:lnSpc>
              <a:spcBef>
                <a:spcPts val="0"/>
              </a:spcBef>
              <a:spcAft>
                <a:spcPts val="0"/>
              </a:spcAft>
              <a:buClrTx/>
              <a:buSzTx/>
              <a:buFontTx/>
              <a:buNone/>
              <a:tabLst/>
              <a:defRPr/>
            </a:pPr>
            <a:r>
              <a:rPr lang="de-DE" sz="840" b="1" kern="1200" dirty="0">
                <a:solidFill>
                  <a:schemeClr val="bg1"/>
                </a:solidFill>
                <a:latin typeface="Gotham Medium" pitchFamily="50" charset="0"/>
                <a:ea typeface="+mn-ea"/>
                <a:cs typeface="+mn-cs"/>
              </a:rPr>
              <a:t>SCHINDHELM</a:t>
            </a:r>
          </a:p>
          <a:p>
            <a:pPr>
              <a:spcBef>
                <a:spcPts val="0"/>
              </a:spcBef>
              <a:spcAft>
                <a:spcPts val="0"/>
              </a:spcAft>
            </a:pPr>
            <a:endParaRPr lang="de-AT" sz="600" dirty="0">
              <a:solidFill>
                <a:schemeClr val="bg1"/>
              </a:solidFill>
            </a:endParaRPr>
          </a:p>
          <a:p>
            <a:pPr>
              <a:spcBef>
                <a:spcPts val="0"/>
              </a:spcBef>
              <a:spcAft>
                <a:spcPts val="0"/>
              </a:spcAft>
            </a:pPr>
            <a:r>
              <a:rPr lang="de-AT" sz="960" dirty="0">
                <a:solidFill>
                  <a:schemeClr val="bg1"/>
                </a:solidFill>
                <a:latin typeface="Gotham Book" pitchFamily="50" charset="0"/>
              </a:rPr>
              <a:t>SOFIA</a:t>
            </a:r>
          </a:p>
          <a:p>
            <a:pPr marL="0" indent="0">
              <a:buNone/>
            </a:pPr>
            <a:r>
              <a:rPr lang="de-DE" sz="720" b="0" dirty="0">
                <a:solidFill>
                  <a:schemeClr val="bg1"/>
                </a:solidFill>
                <a:latin typeface="Gotham Book" pitchFamily="50" charset="0"/>
              </a:rPr>
              <a:t>Cornelia Draganova Law Firm</a:t>
            </a:r>
          </a:p>
          <a:p>
            <a:pPr marL="0" indent="0">
              <a:buNone/>
            </a:pPr>
            <a:r>
              <a:rPr lang="de-DE" sz="720" dirty="0">
                <a:solidFill>
                  <a:schemeClr val="bg1"/>
                </a:solidFill>
                <a:latin typeface="Gotham Book" pitchFamily="50" charset="0"/>
              </a:rPr>
              <a:t>sofia@schindhelm.com</a:t>
            </a:r>
          </a:p>
          <a:p>
            <a:pPr marL="0" indent="0">
              <a:buNone/>
            </a:pPr>
            <a:br>
              <a:rPr lang="de-AT" sz="720" baseline="0" dirty="0">
                <a:solidFill>
                  <a:schemeClr val="bg1"/>
                </a:solidFill>
              </a:rPr>
            </a:br>
            <a:endParaRPr lang="de-AT" sz="720" baseline="0" dirty="0">
              <a:solidFill>
                <a:schemeClr val="bg1"/>
              </a:solidFill>
            </a:endParaRPr>
          </a:p>
          <a:p>
            <a:pPr marL="0" indent="0">
              <a:lnSpc>
                <a:spcPct val="100000"/>
              </a:lnSpc>
              <a:buNone/>
            </a:pPr>
            <a:endParaRPr lang="pl-PL" sz="720" dirty="0">
              <a:solidFill>
                <a:schemeClr val="bg1"/>
              </a:solidFill>
            </a:endParaRPr>
          </a:p>
        </p:txBody>
      </p:sp>
      <p:sp>
        <p:nvSpPr>
          <p:cNvPr id="11" name="Textfeld 10">
            <a:extLst>
              <a:ext uri="{FF2B5EF4-FFF2-40B4-BE49-F238E27FC236}">
                <a16:creationId xmlns:a16="http://schemas.microsoft.com/office/drawing/2014/main" id="{F332530B-8C03-F635-9433-6CE8BC835EFF}"/>
              </a:ext>
            </a:extLst>
          </p:cNvPr>
          <p:cNvSpPr txBox="1"/>
          <p:nvPr userDrawn="1"/>
        </p:nvSpPr>
        <p:spPr>
          <a:xfrm>
            <a:off x="2543606" y="577485"/>
            <a:ext cx="1824538" cy="4937762"/>
          </a:xfrm>
          <a:prstGeom prst="rect">
            <a:avLst/>
          </a:prstGeom>
          <a:noFill/>
          <a:ln>
            <a:noFill/>
          </a:ln>
        </p:spPr>
        <p:txBody>
          <a:bodyPr wrap="none" rtlCol="0">
            <a:spAutoFit/>
          </a:bodyPr>
          <a:lstStyle/>
          <a:p>
            <a:pPr>
              <a:spcBef>
                <a:spcPts val="1440"/>
              </a:spcBef>
            </a:pPr>
            <a:r>
              <a:rPr lang="de-AT" sz="1200" b="1" kern="1200" dirty="0">
                <a:solidFill>
                  <a:schemeClr val="bg1"/>
                </a:solidFill>
                <a:latin typeface="Gotham Bold" pitchFamily="50" charset="0"/>
                <a:ea typeface="+mn-ea"/>
                <a:cs typeface="+mn-cs"/>
              </a:rPr>
              <a:t>CHINA</a:t>
            </a:r>
          </a:p>
          <a:p>
            <a:endParaRPr lang="de-AT" sz="480" dirty="0">
              <a:solidFill>
                <a:schemeClr val="bg1"/>
              </a:solidFill>
            </a:endParaRPr>
          </a:p>
          <a:p>
            <a:pPr marL="0" marR="0" lvl="0" indent="0" algn="l" defTabSz="1097280" rtl="0" eaLnBrk="1" fontAlgn="base" latinLnBrk="0" hangingPunct="1">
              <a:lnSpc>
                <a:spcPct val="100000"/>
              </a:lnSpc>
              <a:spcBef>
                <a:spcPct val="0"/>
              </a:spcBef>
              <a:spcAft>
                <a:spcPts val="0"/>
              </a:spcAft>
              <a:buClrTx/>
              <a:buSzTx/>
              <a:buFontTx/>
              <a:buNone/>
              <a:tabLst/>
              <a:defRPr/>
            </a:pPr>
            <a:r>
              <a:rPr lang="de-AT" sz="840" b="1" kern="1200" dirty="0">
                <a:solidFill>
                  <a:schemeClr val="bg1"/>
                </a:solidFill>
                <a:latin typeface="Gotham Medium" pitchFamily="50" charset="0"/>
                <a:ea typeface="+mn-ea"/>
                <a:cs typeface="+mn-cs"/>
              </a:rPr>
              <a:t>SCHINDHELM</a:t>
            </a:r>
          </a:p>
          <a:p>
            <a:pPr marL="0" marR="0" lvl="0" indent="0" algn="l" defTabSz="1097280" rtl="0" eaLnBrk="1" fontAlgn="base" latinLnBrk="0" hangingPunct="1">
              <a:lnSpc>
                <a:spcPct val="100000"/>
              </a:lnSpc>
              <a:spcBef>
                <a:spcPct val="0"/>
              </a:spcBef>
              <a:spcAft>
                <a:spcPts val="0"/>
              </a:spcAft>
              <a:buClrTx/>
              <a:buSzTx/>
              <a:buFontTx/>
              <a:buNone/>
              <a:tabLst/>
              <a:defRPr/>
            </a:pPr>
            <a:endParaRPr lang="de-AT" sz="600" b="1" kern="1200" dirty="0">
              <a:solidFill>
                <a:schemeClr val="bg1"/>
              </a:solidFill>
              <a:latin typeface="Arial" charset="0"/>
              <a:ea typeface="+mn-ea"/>
              <a:cs typeface="+mn-cs"/>
            </a:endParaRPr>
          </a:p>
          <a:p>
            <a:pPr>
              <a:spcAft>
                <a:spcPts val="360"/>
              </a:spcAft>
            </a:pPr>
            <a:r>
              <a:rPr lang="de-AT" sz="960" dirty="0">
                <a:solidFill>
                  <a:schemeClr val="bg1"/>
                </a:solidFill>
                <a:latin typeface="Gotham Book" pitchFamily="50" charset="0"/>
              </a:rPr>
              <a:t>SHANGHAI</a:t>
            </a:r>
            <a:endParaRPr lang="de-AT" sz="720" dirty="0">
              <a:solidFill>
                <a:schemeClr val="bg1"/>
              </a:solidFill>
              <a:latin typeface="Gotham Book" pitchFamily="50" charset="0"/>
            </a:endParaRPr>
          </a:p>
          <a:p>
            <a:pPr marL="0" indent="0">
              <a:buNone/>
            </a:pPr>
            <a:r>
              <a:rPr lang="de-DE" sz="720" b="0" dirty="0">
                <a:solidFill>
                  <a:schemeClr val="bg1"/>
                </a:solidFill>
                <a:latin typeface="Gotham Book" pitchFamily="50" charset="0"/>
              </a:rPr>
              <a:t>Schindhelm Rechtsanwaltsgesellschaft mbH</a:t>
            </a:r>
          </a:p>
          <a:p>
            <a:r>
              <a:rPr lang="de-DE" sz="720" dirty="0">
                <a:solidFill>
                  <a:schemeClr val="bg1"/>
                </a:solidFill>
                <a:latin typeface="Gotham Book" pitchFamily="50" charset="0"/>
              </a:rPr>
              <a:t>shanghai@schindhelm.com</a:t>
            </a:r>
          </a:p>
          <a:p>
            <a:endParaRPr lang="de-AT" sz="960" kern="1200" baseline="0" dirty="0">
              <a:solidFill>
                <a:schemeClr val="bg1"/>
              </a:solidFill>
              <a:latin typeface="Gotham Book" pitchFamily="50" charset="0"/>
              <a:ea typeface="+mn-ea"/>
              <a:cs typeface="+mn-cs"/>
            </a:endParaRPr>
          </a:p>
          <a:p>
            <a:pPr algn="l" rtl="0" fontAlgn="base">
              <a:spcBef>
                <a:spcPct val="0"/>
              </a:spcBef>
              <a:spcAft>
                <a:spcPts val="360"/>
              </a:spcAft>
            </a:pPr>
            <a:r>
              <a:rPr lang="de-AT" sz="960" kern="1200" dirty="0">
                <a:solidFill>
                  <a:schemeClr val="bg1"/>
                </a:solidFill>
                <a:latin typeface="Gotham Book" pitchFamily="50" charset="0"/>
                <a:ea typeface="+mn-ea"/>
                <a:cs typeface="+mn-cs"/>
              </a:rPr>
              <a:t>TAICANG</a:t>
            </a:r>
          </a:p>
          <a:p>
            <a:pPr algn="l" rtl="0" fontAlgn="base">
              <a:spcBef>
                <a:spcPct val="0"/>
              </a:spcBef>
              <a:spcAft>
                <a:spcPct val="0"/>
              </a:spcAft>
            </a:pPr>
            <a:r>
              <a:rPr lang="de-AT" sz="720" b="0" kern="1200" dirty="0">
                <a:solidFill>
                  <a:schemeClr val="bg1"/>
                </a:solidFill>
                <a:latin typeface="Gotham Book" pitchFamily="50" charset="0"/>
                <a:ea typeface="+mn-ea"/>
                <a:cs typeface="+mn-cs"/>
              </a:rPr>
              <a:t>Schindhelm Rechtsanwaltsgesellschaft mbH</a:t>
            </a:r>
          </a:p>
          <a:p>
            <a:pPr algn="l" rtl="0" fontAlgn="base">
              <a:spcBef>
                <a:spcPct val="0"/>
              </a:spcBef>
              <a:spcAft>
                <a:spcPct val="0"/>
              </a:spcAft>
            </a:pPr>
            <a:r>
              <a:rPr lang="de-AT" sz="720" b="0" kern="1200" dirty="0">
                <a:solidFill>
                  <a:schemeClr val="bg1"/>
                </a:solidFill>
                <a:latin typeface="Gotham Book" pitchFamily="50" charset="0"/>
                <a:ea typeface="+mn-ea"/>
                <a:cs typeface="+mn-cs"/>
              </a:rPr>
              <a:t>taicang@scwp.com</a:t>
            </a:r>
          </a:p>
          <a:p>
            <a:pPr>
              <a:spcBef>
                <a:spcPts val="1440"/>
              </a:spcBef>
            </a:pPr>
            <a:r>
              <a:rPr lang="de-AT" sz="1200" b="1" kern="1200" dirty="0">
                <a:solidFill>
                  <a:schemeClr val="bg1"/>
                </a:solidFill>
                <a:latin typeface="Gotham Bold" pitchFamily="50" charset="0"/>
                <a:ea typeface="+mn-ea"/>
                <a:cs typeface="+mn-cs"/>
              </a:rPr>
              <a:t>CZECH</a:t>
            </a:r>
            <a:r>
              <a:rPr lang="de-AT" sz="1200" b="1" baseline="0" dirty="0">
                <a:solidFill>
                  <a:schemeClr val="bg1"/>
                </a:solidFill>
              </a:rPr>
              <a:t> </a:t>
            </a:r>
            <a:r>
              <a:rPr lang="de-AT" sz="1200" b="1" kern="1200" dirty="0">
                <a:solidFill>
                  <a:schemeClr val="bg1"/>
                </a:solidFill>
                <a:latin typeface="Gotham Bold" pitchFamily="50" charset="0"/>
                <a:ea typeface="+mn-ea"/>
                <a:cs typeface="+mn-cs"/>
              </a:rPr>
              <a:t>REPUBLIC</a:t>
            </a:r>
          </a:p>
          <a:p>
            <a:endParaRPr lang="de-AT" sz="480" b="1" kern="1200" dirty="0">
              <a:solidFill>
                <a:schemeClr val="bg1"/>
              </a:solidFill>
              <a:latin typeface="Arial" charset="0"/>
              <a:ea typeface="+mn-ea"/>
              <a:cs typeface="+mn-cs"/>
            </a:endParaRPr>
          </a:p>
          <a:p>
            <a:pPr marL="0" marR="0" lvl="0" indent="0" algn="l" defTabSz="1097280" rtl="0" eaLnBrk="1" fontAlgn="base" latinLnBrk="0" hangingPunct="1">
              <a:lnSpc>
                <a:spcPct val="100000"/>
              </a:lnSpc>
              <a:spcBef>
                <a:spcPct val="0"/>
              </a:spcBef>
              <a:spcAft>
                <a:spcPts val="0"/>
              </a:spcAft>
              <a:buClrTx/>
              <a:buSzTx/>
              <a:buFontTx/>
              <a:buNone/>
              <a:tabLst/>
              <a:defRPr/>
            </a:pPr>
            <a:r>
              <a:rPr lang="de-DE" sz="840" b="1" kern="1200" dirty="0">
                <a:solidFill>
                  <a:schemeClr val="bg1"/>
                </a:solidFill>
                <a:latin typeface="Gotham Medium" pitchFamily="50" charset="0"/>
                <a:ea typeface="+mn-ea"/>
                <a:cs typeface="+mn-cs"/>
              </a:rPr>
              <a:t>SAXINGER</a:t>
            </a:r>
          </a:p>
          <a:p>
            <a:pPr>
              <a:spcAft>
                <a:spcPts val="0"/>
              </a:spcAft>
            </a:pPr>
            <a:endParaRPr lang="de-AT" sz="600" b="0" baseline="0" dirty="0">
              <a:solidFill>
                <a:schemeClr val="bg1"/>
              </a:solidFill>
            </a:endParaRPr>
          </a:p>
          <a:p>
            <a:pPr>
              <a:spcAft>
                <a:spcPts val="360"/>
              </a:spcAft>
            </a:pPr>
            <a:r>
              <a:rPr lang="de-AT" sz="960" b="0" baseline="0" dirty="0">
                <a:solidFill>
                  <a:schemeClr val="bg1"/>
                </a:solidFill>
                <a:latin typeface="Gotham Book" pitchFamily="50" charset="0"/>
              </a:rPr>
              <a:t>PILSEN</a:t>
            </a:r>
          </a:p>
          <a:p>
            <a:pPr marL="0" indent="0">
              <a:buNone/>
            </a:pPr>
            <a:r>
              <a:rPr lang="sk-SK" sz="720" b="0" dirty="0">
                <a:solidFill>
                  <a:schemeClr val="bg1"/>
                </a:solidFill>
                <a:latin typeface="Gotham Book" pitchFamily="50" charset="0"/>
              </a:rPr>
              <a:t>S</a:t>
            </a:r>
            <a:r>
              <a:rPr lang="de-AT" sz="720" b="0" dirty="0">
                <a:solidFill>
                  <a:schemeClr val="bg1"/>
                </a:solidFill>
                <a:latin typeface="Gotham Book" pitchFamily="50" charset="0"/>
              </a:rPr>
              <a:t>AXINGER </a:t>
            </a:r>
            <a:r>
              <a:rPr lang="de-AT" sz="720" b="0" dirty="0" err="1">
                <a:solidFill>
                  <a:schemeClr val="bg1"/>
                </a:solidFill>
                <a:latin typeface="Gotham Book" pitchFamily="50" charset="0"/>
              </a:rPr>
              <a:t>s.r</a:t>
            </a:r>
            <a:r>
              <a:rPr lang="sk-SK" sz="720" b="0" dirty="0">
                <a:solidFill>
                  <a:schemeClr val="bg1"/>
                </a:solidFill>
                <a:latin typeface="Gotham Book" pitchFamily="50" charset="0"/>
              </a:rPr>
              <a:t>.</a:t>
            </a:r>
            <a:r>
              <a:rPr lang="de-AT" sz="720" b="0" dirty="0">
                <a:solidFill>
                  <a:schemeClr val="bg1"/>
                </a:solidFill>
                <a:latin typeface="Gotham Book" pitchFamily="50" charset="0"/>
              </a:rPr>
              <a:t>o</a:t>
            </a:r>
            <a:endParaRPr lang="sk-SK" sz="720" b="0" dirty="0">
              <a:solidFill>
                <a:schemeClr val="bg1"/>
              </a:solidFill>
              <a:latin typeface="Gotham Book" pitchFamily="50" charset="0"/>
            </a:endParaRPr>
          </a:p>
          <a:p>
            <a:pPr marL="0" indent="0">
              <a:buNone/>
            </a:pPr>
            <a:r>
              <a:rPr lang="cs-CZ" sz="720" b="0" dirty="0">
                <a:solidFill>
                  <a:schemeClr val="bg1"/>
                </a:solidFill>
                <a:latin typeface="Gotham Book" pitchFamily="50" charset="0"/>
              </a:rPr>
              <a:t>advokátní kancelář</a:t>
            </a:r>
          </a:p>
          <a:p>
            <a:pPr marL="0" indent="0">
              <a:buNone/>
            </a:pPr>
            <a:r>
              <a:rPr lang="pl-PL" sz="720" dirty="0">
                <a:solidFill>
                  <a:schemeClr val="bg1"/>
                </a:solidFill>
                <a:latin typeface="Gotham Book" pitchFamily="50" charset="0"/>
              </a:rPr>
              <a:t>plzen@s</a:t>
            </a:r>
            <a:r>
              <a:rPr lang="de-AT" sz="720" dirty="0" err="1">
                <a:solidFill>
                  <a:schemeClr val="bg1"/>
                </a:solidFill>
                <a:latin typeface="Gotham Book" pitchFamily="50" charset="0"/>
              </a:rPr>
              <a:t>axinger</a:t>
            </a:r>
            <a:r>
              <a:rPr lang="pl-PL" sz="720" dirty="0">
                <a:solidFill>
                  <a:schemeClr val="bg1"/>
                </a:solidFill>
                <a:latin typeface="Gotham Book" pitchFamily="50" charset="0"/>
              </a:rPr>
              <a:t>.c</a:t>
            </a:r>
            <a:r>
              <a:rPr lang="de-AT" sz="720" dirty="0" err="1">
                <a:solidFill>
                  <a:schemeClr val="bg1"/>
                </a:solidFill>
                <a:latin typeface="Gotham Book" pitchFamily="50" charset="0"/>
              </a:rPr>
              <a:t>om</a:t>
            </a:r>
            <a:endParaRPr lang="pl-PL" sz="720" dirty="0">
              <a:solidFill>
                <a:schemeClr val="bg1"/>
              </a:solidFill>
              <a:latin typeface="Gotham Book" pitchFamily="50" charset="0"/>
            </a:endParaRPr>
          </a:p>
          <a:p>
            <a:endParaRPr lang="de-DE" sz="960" b="1" dirty="0">
              <a:solidFill>
                <a:schemeClr val="bg1"/>
              </a:solidFill>
              <a:latin typeface="Gotham Book" pitchFamily="50" charset="0"/>
            </a:endParaRPr>
          </a:p>
          <a:p>
            <a:pPr algn="l" rtl="0" fontAlgn="base">
              <a:spcBef>
                <a:spcPct val="0"/>
              </a:spcBef>
              <a:spcAft>
                <a:spcPts val="360"/>
              </a:spcAft>
            </a:pPr>
            <a:r>
              <a:rPr lang="de-DE" sz="960" b="0" kern="1200" baseline="0" dirty="0">
                <a:solidFill>
                  <a:schemeClr val="bg1"/>
                </a:solidFill>
                <a:latin typeface="Gotham Book" pitchFamily="50" charset="0"/>
                <a:ea typeface="+mn-ea"/>
                <a:cs typeface="+mn-cs"/>
              </a:rPr>
              <a:t>PRAG</a:t>
            </a:r>
          </a:p>
          <a:p>
            <a:pPr marL="0" indent="0">
              <a:buNone/>
            </a:pPr>
            <a:r>
              <a:rPr lang="sk-SK" sz="720" b="0" dirty="0">
                <a:solidFill>
                  <a:schemeClr val="bg1"/>
                </a:solidFill>
                <a:latin typeface="Gotham Book" pitchFamily="50" charset="0"/>
              </a:rPr>
              <a:t>S</a:t>
            </a:r>
            <a:r>
              <a:rPr lang="de-AT" sz="720" b="0" dirty="0">
                <a:solidFill>
                  <a:schemeClr val="bg1"/>
                </a:solidFill>
                <a:latin typeface="Gotham Book" pitchFamily="50" charset="0"/>
              </a:rPr>
              <a:t>AXINGER s</a:t>
            </a:r>
            <a:r>
              <a:rPr lang="sk-SK" sz="720" b="0" dirty="0">
                <a:solidFill>
                  <a:schemeClr val="bg1"/>
                </a:solidFill>
                <a:latin typeface="Gotham Book" pitchFamily="50" charset="0"/>
              </a:rPr>
              <a:t>.</a:t>
            </a:r>
            <a:r>
              <a:rPr lang="de-AT" sz="720" b="0" dirty="0">
                <a:solidFill>
                  <a:schemeClr val="bg1"/>
                </a:solidFill>
                <a:latin typeface="Gotham Book" pitchFamily="50" charset="0"/>
              </a:rPr>
              <a:t>r</a:t>
            </a:r>
            <a:r>
              <a:rPr lang="sk-SK" sz="720" b="0" dirty="0">
                <a:solidFill>
                  <a:schemeClr val="bg1"/>
                </a:solidFill>
                <a:latin typeface="Gotham Book" pitchFamily="50" charset="0"/>
              </a:rPr>
              <a:t>.</a:t>
            </a:r>
            <a:r>
              <a:rPr lang="de-AT" sz="720" b="0" dirty="0">
                <a:solidFill>
                  <a:schemeClr val="bg1"/>
                </a:solidFill>
                <a:latin typeface="Gotham Book" pitchFamily="50" charset="0"/>
              </a:rPr>
              <a:t>o</a:t>
            </a:r>
            <a:endParaRPr lang="sk-SK" sz="720" b="0" dirty="0">
              <a:solidFill>
                <a:schemeClr val="bg1"/>
              </a:solidFill>
              <a:latin typeface="Gotham Book" pitchFamily="50" charset="0"/>
            </a:endParaRPr>
          </a:p>
          <a:p>
            <a:pPr marL="0" indent="0">
              <a:buNone/>
            </a:pPr>
            <a:r>
              <a:rPr lang="cs-CZ" sz="720" b="0" dirty="0">
                <a:solidFill>
                  <a:schemeClr val="bg1"/>
                </a:solidFill>
                <a:latin typeface="Gotham Book" pitchFamily="50" charset="0"/>
              </a:rPr>
              <a:t>advokátní kancelář</a:t>
            </a:r>
          </a:p>
          <a:p>
            <a:pPr marL="0" indent="0">
              <a:buNone/>
            </a:pPr>
            <a:r>
              <a:rPr lang="pl-PL" sz="720" dirty="0">
                <a:solidFill>
                  <a:schemeClr val="bg1"/>
                </a:solidFill>
                <a:latin typeface="Gotham Book" pitchFamily="50" charset="0"/>
              </a:rPr>
              <a:t>praha@s</a:t>
            </a:r>
            <a:r>
              <a:rPr lang="de-AT" sz="720" dirty="0" err="1">
                <a:solidFill>
                  <a:schemeClr val="bg1"/>
                </a:solidFill>
                <a:latin typeface="Gotham Book" pitchFamily="50" charset="0"/>
              </a:rPr>
              <a:t>axinger</a:t>
            </a:r>
            <a:r>
              <a:rPr lang="pl-PL" sz="720" dirty="0">
                <a:solidFill>
                  <a:schemeClr val="bg1"/>
                </a:solidFill>
                <a:latin typeface="Gotham Book" pitchFamily="50" charset="0"/>
              </a:rPr>
              <a:t>.c</a:t>
            </a:r>
            <a:r>
              <a:rPr lang="de-AT" sz="720" dirty="0" err="1">
                <a:solidFill>
                  <a:schemeClr val="bg1"/>
                </a:solidFill>
                <a:latin typeface="Gotham Book" pitchFamily="50" charset="0"/>
              </a:rPr>
              <a:t>om</a:t>
            </a:r>
            <a:endParaRPr lang="de-AT" sz="960" b="1" baseline="0" dirty="0">
              <a:solidFill>
                <a:schemeClr val="bg1"/>
              </a:solidFill>
              <a:latin typeface="Gotham Book" pitchFamily="50" charset="0"/>
            </a:endParaRPr>
          </a:p>
          <a:p>
            <a:pPr algn="l" rtl="0" fontAlgn="base">
              <a:spcBef>
                <a:spcPct val="0"/>
              </a:spcBef>
              <a:spcAft>
                <a:spcPct val="0"/>
              </a:spcAft>
            </a:pPr>
            <a:endParaRPr lang="de-AT" sz="720" b="0" kern="1200" dirty="0">
              <a:solidFill>
                <a:schemeClr val="bg1"/>
              </a:solidFill>
              <a:latin typeface="Arial" charset="0"/>
              <a:ea typeface="+mn-ea"/>
              <a:cs typeface="+mn-cs"/>
            </a:endParaRPr>
          </a:p>
          <a:p>
            <a:endParaRPr lang="de-AT" sz="480" kern="1200" baseline="0" dirty="0">
              <a:solidFill>
                <a:schemeClr val="bg1"/>
              </a:solidFill>
              <a:latin typeface="Arial" charset="0"/>
              <a:ea typeface="+mn-ea"/>
              <a:cs typeface="+mn-cs"/>
            </a:endParaRPr>
          </a:p>
          <a:p>
            <a:pPr marL="0" marR="0" lvl="0" indent="0" algn="l" defTabSz="1097280" rtl="0" eaLnBrk="1" fontAlgn="base" latinLnBrk="0" hangingPunct="1">
              <a:lnSpc>
                <a:spcPct val="100000"/>
              </a:lnSpc>
              <a:spcBef>
                <a:spcPct val="0"/>
              </a:spcBef>
              <a:spcAft>
                <a:spcPts val="360"/>
              </a:spcAft>
              <a:buClrTx/>
              <a:buSzTx/>
              <a:buFontTx/>
              <a:buNone/>
              <a:tabLst/>
              <a:defRPr/>
            </a:pPr>
            <a:r>
              <a:rPr lang="de-AT" sz="1200" b="1" kern="1200" dirty="0">
                <a:solidFill>
                  <a:schemeClr val="bg1"/>
                </a:solidFill>
                <a:latin typeface="Gotham Bold" pitchFamily="50" charset="0"/>
                <a:ea typeface="+mn-ea"/>
                <a:cs typeface="+mn-cs"/>
              </a:rPr>
              <a:t>FRANCE</a:t>
            </a:r>
          </a:p>
          <a:p>
            <a:pPr marL="0" marR="0" lvl="0" indent="0" algn="l" defTabSz="1097280" rtl="0" eaLnBrk="1" fontAlgn="base" latinLnBrk="0" hangingPunct="1">
              <a:lnSpc>
                <a:spcPct val="100000"/>
              </a:lnSpc>
              <a:spcBef>
                <a:spcPct val="0"/>
              </a:spcBef>
              <a:spcAft>
                <a:spcPts val="0"/>
              </a:spcAft>
              <a:buClrTx/>
              <a:buSzTx/>
              <a:buFontTx/>
              <a:buNone/>
              <a:tabLst/>
              <a:defRPr/>
            </a:pPr>
            <a:r>
              <a:rPr lang="de-DE" sz="840" b="1" kern="1200" noProof="0" dirty="0">
                <a:solidFill>
                  <a:schemeClr val="bg1"/>
                </a:solidFill>
                <a:latin typeface="Gotham Medium" pitchFamily="50" charset="0"/>
                <a:ea typeface="+mn-ea"/>
                <a:cs typeface="+mn-cs"/>
              </a:rPr>
              <a:t>SCHINDHELM</a:t>
            </a:r>
          </a:p>
          <a:p>
            <a:pPr marL="0" marR="0" lvl="0" indent="0" algn="l" defTabSz="1097280" rtl="0" eaLnBrk="1" fontAlgn="base" latinLnBrk="0" hangingPunct="1">
              <a:lnSpc>
                <a:spcPct val="100000"/>
              </a:lnSpc>
              <a:spcBef>
                <a:spcPct val="0"/>
              </a:spcBef>
              <a:spcAft>
                <a:spcPts val="0"/>
              </a:spcAft>
              <a:buClrTx/>
              <a:buSzTx/>
              <a:buFontTx/>
              <a:buNone/>
              <a:tabLst/>
              <a:defRPr/>
            </a:pPr>
            <a:endParaRPr kumimoji="0" lang="de-AT" sz="600" b="0" i="0" u="none" strike="noStrike" kern="1200" cap="none" spc="0" normalizeH="0" baseline="0" noProof="0" dirty="0">
              <a:ln>
                <a:noFill/>
              </a:ln>
              <a:solidFill>
                <a:schemeClr val="bg1"/>
              </a:solidFill>
              <a:effectLst/>
              <a:uLnTx/>
              <a:uFillTx/>
              <a:latin typeface="Arial" charset="0"/>
              <a:ea typeface="+mn-ea"/>
              <a:cs typeface="+mn-cs"/>
            </a:endParaRPr>
          </a:p>
          <a:p>
            <a:pPr marL="0" marR="0" lvl="0" indent="0" algn="l" defTabSz="1097280" rtl="0" eaLnBrk="1" fontAlgn="base" latinLnBrk="0" hangingPunct="1">
              <a:lnSpc>
                <a:spcPct val="100000"/>
              </a:lnSpc>
              <a:spcBef>
                <a:spcPct val="0"/>
              </a:spcBef>
              <a:spcAft>
                <a:spcPts val="360"/>
              </a:spcAft>
              <a:buClrTx/>
              <a:buSzTx/>
              <a:buFontTx/>
              <a:buNone/>
              <a:tabLst/>
              <a:defRPr/>
            </a:pPr>
            <a:r>
              <a:rPr kumimoji="0" lang="de-AT" sz="960" b="0" i="0" u="none" strike="noStrike" kern="1200" cap="none" spc="0" normalizeH="0" baseline="0" noProof="0" dirty="0">
                <a:ln>
                  <a:noFill/>
                </a:ln>
                <a:solidFill>
                  <a:schemeClr val="bg1"/>
                </a:solidFill>
                <a:effectLst/>
                <a:uLnTx/>
                <a:uFillTx/>
                <a:latin typeface="Gotham Book" pitchFamily="50" charset="0"/>
                <a:ea typeface="+mn-ea"/>
                <a:cs typeface="+mn-cs"/>
              </a:rPr>
              <a:t>PARIS</a:t>
            </a:r>
          </a:p>
          <a:p>
            <a:pPr marL="0" marR="0" lvl="0" indent="0" algn="l" defTabSz="1097280" rtl="0" eaLnBrk="1" fontAlgn="base" latinLnBrk="0" hangingPunct="1">
              <a:lnSpc>
                <a:spcPct val="100000"/>
              </a:lnSpc>
              <a:spcBef>
                <a:spcPct val="0"/>
              </a:spcBef>
              <a:spcAft>
                <a:spcPct val="0"/>
              </a:spcAft>
              <a:buClrTx/>
              <a:buSzTx/>
              <a:buFontTx/>
              <a:buNone/>
              <a:tabLst/>
              <a:defRPr/>
            </a:pPr>
            <a:r>
              <a:rPr kumimoji="0" lang="de-DE" sz="720" b="0" i="0" u="none" strike="noStrike" kern="1200" cap="none" spc="0" normalizeH="0" baseline="0" noProof="0" dirty="0">
                <a:ln>
                  <a:noFill/>
                </a:ln>
                <a:solidFill>
                  <a:schemeClr val="bg1"/>
                </a:solidFill>
                <a:effectLst/>
                <a:uLnTx/>
                <a:uFillTx/>
                <a:latin typeface="Gotham Book" pitchFamily="50" charset="0"/>
                <a:ea typeface="+mn-ea"/>
                <a:cs typeface="+mn-cs"/>
              </a:rPr>
              <a:t>Schindhelm Rechtsanwaltsgesellschaft mbH</a:t>
            </a:r>
          </a:p>
          <a:p>
            <a:pPr marL="0" marR="0" lvl="0" indent="0" algn="l" defTabSz="1097280" rtl="0" eaLnBrk="1" fontAlgn="base" latinLnBrk="0" hangingPunct="1">
              <a:lnSpc>
                <a:spcPct val="100000"/>
              </a:lnSpc>
              <a:spcBef>
                <a:spcPct val="0"/>
              </a:spcBef>
              <a:spcAft>
                <a:spcPct val="0"/>
              </a:spcAft>
              <a:buClrTx/>
              <a:buSzTx/>
              <a:buFontTx/>
              <a:buNone/>
              <a:tabLst/>
              <a:defRPr/>
            </a:pPr>
            <a:r>
              <a:rPr kumimoji="0" lang="it-IT" sz="720" b="0" i="0" u="none" strike="noStrike" kern="1200" cap="none" spc="0" normalizeH="0" baseline="0" noProof="0" dirty="0">
                <a:ln>
                  <a:noFill/>
                </a:ln>
                <a:solidFill>
                  <a:schemeClr val="bg1"/>
                </a:solidFill>
                <a:effectLst/>
                <a:uLnTx/>
                <a:uFillTx/>
                <a:latin typeface="Gotham Book" pitchFamily="50" charset="0"/>
                <a:ea typeface="+mn-ea"/>
                <a:cs typeface="+mn-cs"/>
              </a:rPr>
              <a:t>paris@schindhelm.com</a:t>
            </a:r>
          </a:p>
          <a:p>
            <a:pPr marL="0" indent="0">
              <a:buNone/>
            </a:pPr>
            <a:endParaRPr lang="de-DE" sz="720" dirty="0">
              <a:solidFill>
                <a:schemeClr val="bg1"/>
              </a:solidFill>
            </a:endParaRPr>
          </a:p>
          <a:p>
            <a:pPr marL="0" indent="0">
              <a:buNone/>
            </a:pPr>
            <a:endParaRPr lang="de-DE" sz="720" dirty="0">
              <a:solidFill>
                <a:schemeClr val="bg1"/>
              </a:solidFill>
            </a:endParaRPr>
          </a:p>
          <a:p>
            <a:pPr marL="0" indent="0">
              <a:buNone/>
            </a:pPr>
            <a:endParaRPr lang="de-DE" sz="720" dirty="0">
              <a:solidFill>
                <a:schemeClr val="bg1"/>
              </a:solidFill>
            </a:endParaRPr>
          </a:p>
          <a:p>
            <a:pPr marL="0" indent="0">
              <a:buNone/>
            </a:pPr>
            <a:endParaRPr lang="de-DE" sz="720" dirty="0">
              <a:solidFill>
                <a:schemeClr val="bg1"/>
              </a:solidFill>
            </a:endParaRPr>
          </a:p>
        </p:txBody>
      </p:sp>
      <p:sp>
        <p:nvSpPr>
          <p:cNvPr id="12" name="Textfeld 11">
            <a:extLst>
              <a:ext uri="{FF2B5EF4-FFF2-40B4-BE49-F238E27FC236}">
                <a16:creationId xmlns:a16="http://schemas.microsoft.com/office/drawing/2014/main" id="{3F60E8EE-A68E-3F13-CD40-88CFA727536B}"/>
              </a:ext>
            </a:extLst>
          </p:cNvPr>
          <p:cNvSpPr txBox="1"/>
          <p:nvPr userDrawn="1"/>
        </p:nvSpPr>
        <p:spPr>
          <a:xfrm>
            <a:off x="5135893" y="580622"/>
            <a:ext cx="1846980" cy="5931880"/>
          </a:xfrm>
          <a:prstGeom prst="rect">
            <a:avLst/>
          </a:prstGeom>
          <a:noFill/>
          <a:ln>
            <a:noFill/>
          </a:ln>
        </p:spPr>
        <p:txBody>
          <a:bodyPr wrap="none" rtlCol="0">
            <a:spAutoFit/>
          </a:bodyPr>
          <a:lstStyle/>
          <a:p>
            <a:pPr>
              <a:spcBef>
                <a:spcPts val="1440"/>
              </a:spcBef>
            </a:pPr>
            <a:r>
              <a:rPr lang="de-AT" sz="1200" b="1" kern="1200" dirty="0">
                <a:solidFill>
                  <a:schemeClr val="bg1"/>
                </a:solidFill>
                <a:latin typeface="Gotham Bold" pitchFamily="50" charset="0"/>
                <a:ea typeface="+mn-ea"/>
                <a:cs typeface="+mn-cs"/>
              </a:rPr>
              <a:t>GERMANY</a:t>
            </a:r>
          </a:p>
          <a:p>
            <a:endParaRPr lang="de-AT" sz="600" b="1" baseline="0" dirty="0">
              <a:solidFill>
                <a:schemeClr val="bg1"/>
              </a:solidFill>
            </a:endParaRPr>
          </a:p>
          <a:p>
            <a:pPr marL="0" marR="0" lvl="0" indent="0" algn="l" defTabSz="1097280" rtl="0" eaLnBrk="1" fontAlgn="base" latinLnBrk="0" hangingPunct="1">
              <a:lnSpc>
                <a:spcPct val="100000"/>
              </a:lnSpc>
              <a:spcBef>
                <a:spcPct val="0"/>
              </a:spcBef>
              <a:spcAft>
                <a:spcPts val="0"/>
              </a:spcAft>
              <a:buClrTx/>
              <a:buSzTx/>
              <a:buFont typeface="+mj-lt"/>
              <a:buNone/>
              <a:tabLst/>
              <a:defRPr/>
            </a:pPr>
            <a:r>
              <a:rPr lang="de-DE" sz="840" b="1" kern="1200" dirty="0">
                <a:solidFill>
                  <a:schemeClr val="bg1"/>
                </a:solidFill>
                <a:latin typeface="Gotham Medium" pitchFamily="50" charset="0"/>
                <a:ea typeface="+mn-ea"/>
                <a:cs typeface="+mn-cs"/>
              </a:rPr>
              <a:t>SCHINDHELM</a:t>
            </a:r>
          </a:p>
          <a:p>
            <a:pPr marL="0" indent="0" algn="l" rtl="0" fontAlgn="base">
              <a:lnSpc>
                <a:spcPct val="100000"/>
              </a:lnSpc>
              <a:spcBef>
                <a:spcPct val="0"/>
              </a:spcBef>
              <a:spcAft>
                <a:spcPts val="0"/>
              </a:spcAft>
              <a:buFont typeface="+mj-lt"/>
              <a:buNone/>
            </a:pPr>
            <a:endParaRPr lang="de-DE" sz="720" b="0" kern="1200" baseline="0" dirty="0">
              <a:solidFill>
                <a:schemeClr val="bg1"/>
              </a:solidFill>
              <a:latin typeface="Arial" charset="0"/>
              <a:ea typeface="+mn-ea"/>
              <a:cs typeface="+mn-cs"/>
            </a:endParaRPr>
          </a:p>
          <a:p>
            <a:pPr marL="0" indent="0" algn="l" rtl="0" fontAlgn="base">
              <a:lnSpc>
                <a:spcPct val="100000"/>
              </a:lnSpc>
              <a:spcBef>
                <a:spcPct val="0"/>
              </a:spcBef>
              <a:spcAft>
                <a:spcPts val="360"/>
              </a:spcAft>
              <a:buFont typeface="+mj-lt"/>
              <a:buNone/>
            </a:pPr>
            <a:r>
              <a:rPr lang="de-DE" sz="960" b="0" kern="1200" baseline="0" dirty="0">
                <a:solidFill>
                  <a:schemeClr val="bg1"/>
                </a:solidFill>
                <a:latin typeface="Gotham Book" pitchFamily="50" charset="0"/>
                <a:ea typeface="+mn-ea"/>
                <a:cs typeface="+mn-cs"/>
              </a:rPr>
              <a:t>DÜSSELDORF</a:t>
            </a:r>
            <a:endParaRPr lang="de-DE" sz="1080" b="0" kern="1200" baseline="0" dirty="0">
              <a:solidFill>
                <a:schemeClr val="bg1"/>
              </a:solidFill>
              <a:latin typeface="Gotham Book" pitchFamily="50" charset="0"/>
              <a:ea typeface="+mn-ea"/>
              <a:cs typeface="+mn-cs"/>
            </a:endParaRPr>
          </a:p>
          <a:p>
            <a:pPr marL="0" indent="0" algn="l" rtl="0" fontAlgn="base">
              <a:lnSpc>
                <a:spcPct val="100000"/>
              </a:lnSpc>
              <a:spcBef>
                <a:spcPct val="0"/>
              </a:spcBef>
              <a:spcAft>
                <a:spcPct val="0"/>
              </a:spcAft>
              <a:buFont typeface="+mj-lt"/>
              <a:buNone/>
            </a:pPr>
            <a:r>
              <a:rPr lang="de-DE" sz="840" b="0" kern="1200" dirty="0">
                <a:solidFill>
                  <a:schemeClr val="bg1"/>
                </a:solidFill>
                <a:latin typeface="Gotham Book" pitchFamily="50" charset="0"/>
                <a:ea typeface="+mn-ea"/>
                <a:cs typeface="+mn-cs"/>
              </a:rPr>
              <a:t>Schmidt Rogge Thoma Rechtsanwälte</a:t>
            </a:r>
            <a:r>
              <a:rPr lang="de-DE" sz="840" b="0" kern="1200" baseline="0" dirty="0">
                <a:solidFill>
                  <a:schemeClr val="bg1"/>
                </a:solidFill>
                <a:latin typeface="Gotham Book" pitchFamily="50" charset="0"/>
                <a:ea typeface="+mn-ea"/>
                <a:cs typeface="+mn-cs"/>
              </a:rPr>
              <a:t> </a:t>
            </a:r>
          </a:p>
          <a:p>
            <a:pPr marL="0" indent="0" algn="l" rtl="0" fontAlgn="base">
              <a:lnSpc>
                <a:spcPct val="100000"/>
              </a:lnSpc>
              <a:spcBef>
                <a:spcPct val="0"/>
              </a:spcBef>
              <a:spcAft>
                <a:spcPct val="0"/>
              </a:spcAft>
              <a:buFont typeface="+mj-lt"/>
              <a:buNone/>
            </a:pPr>
            <a:r>
              <a:rPr lang="de-DE" sz="840" b="0" kern="1200" baseline="0" dirty="0">
                <a:solidFill>
                  <a:schemeClr val="bg1"/>
                </a:solidFill>
                <a:latin typeface="Gotham Book" pitchFamily="50" charset="0"/>
                <a:ea typeface="+mn-ea"/>
                <a:cs typeface="+mn-cs"/>
              </a:rPr>
              <a:t>Partnergesellschaft mbB</a:t>
            </a:r>
          </a:p>
          <a:p>
            <a:pPr marL="0" indent="0" algn="l" rtl="0" fontAlgn="base">
              <a:lnSpc>
                <a:spcPct val="100000"/>
              </a:lnSpc>
              <a:spcBef>
                <a:spcPct val="0"/>
              </a:spcBef>
              <a:spcAft>
                <a:spcPct val="0"/>
              </a:spcAft>
              <a:buFont typeface="+mj-lt"/>
              <a:buNone/>
            </a:pPr>
            <a:r>
              <a:rPr lang="de-DE" sz="840" b="0" kern="1200" baseline="0" dirty="0">
                <a:solidFill>
                  <a:schemeClr val="bg1"/>
                </a:solidFill>
                <a:latin typeface="Gotham Book" pitchFamily="50" charset="0"/>
                <a:ea typeface="+mn-ea"/>
                <a:cs typeface="+mn-cs"/>
              </a:rPr>
              <a:t>duesseldorf@schindhelm.com</a:t>
            </a:r>
          </a:p>
          <a:p>
            <a:pPr marL="0" marR="0" lvl="0" indent="0" algn="l" defTabSz="1097280" rtl="0" eaLnBrk="1" fontAlgn="base" latinLnBrk="0" hangingPunct="1">
              <a:lnSpc>
                <a:spcPct val="100000"/>
              </a:lnSpc>
              <a:spcBef>
                <a:spcPct val="0"/>
              </a:spcBef>
              <a:spcAft>
                <a:spcPts val="360"/>
              </a:spcAft>
              <a:buClrTx/>
              <a:buSzTx/>
              <a:buFontTx/>
              <a:buNone/>
              <a:tabLst/>
              <a:defRPr/>
            </a:pPr>
            <a:endParaRPr kumimoji="0" lang="de-AT" sz="720" b="0" i="0" u="none" strike="noStrike" kern="1200" cap="none" spc="0" normalizeH="0" baseline="0" noProof="0" dirty="0">
              <a:ln>
                <a:noFill/>
              </a:ln>
              <a:solidFill>
                <a:schemeClr val="bg1"/>
              </a:solidFill>
              <a:effectLst/>
              <a:uLnTx/>
              <a:uFillTx/>
              <a:latin typeface="Gotham Book" pitchFamily="50" charset="0"/>
              <a:ea typeface="+mn-ea"/>
              <a:cs typeface="+mn-cs"/>
            </a:endParaRPr>
          </a:p>
          <a:p>
            <a:pPr marL="0" marR="0" lvl="0" indent="0" algn="l" defTabSz="1097280" rtl="0" eaLnBrk="1" fontAlgn="base" latinLnBrk="0" hangingPunct="1">
              <a:lnSpc>
                <a:spcPct val="100000"/>
              </a:lnSpc>
              <a:spcBef>
                <a:spcPct val="0"/>
              </a:spcBef>
              <a:spcAft>
                <a:spcPts val="360"/>
              </a:spcAft>
              <a:buClrTx/>
              <a:buSzTx/>
              <a:buFontTx/>
              <a:buNone/>
              <a:tabLst/>
              <a:defRPr/>
            </a:pPr>
            <a:r>
              <a:rPr kumimoji="0" lang="de-AT" sz="960" b="0" i="0" u="none" strike="noStrike" kern="1200" cap="none" spc="0" normalizeH="0" baseline="0" noProof="0" dirty="0">
                <a:ln>
                  <a:noFill/>
                </a:ln>
                <a:solidFill>
                  <a:schemeClr val="bg1"/>
                </a:solidFill>
                <a:effectLst/>
                <a:uLnTx/>
                <a:uFillTx/>
                <a:latin typeface="Gotham Book" pitchFamily="50" charset="0"/>
                <a:ea typeface="+mn-ea"/>
                <a:cs typeface="+mn-cs"/>
              </a:rPr>
              <a:t>FRANKFURT</a:t>
            </a:r>
          </a:p>
          <a:p>
            <a:pPr marL="0" marR="0" lvl="0" indent="0" algn="l" defTabSz="1097280" rtl="0" eaLnBrk="1" fontAlgn="base" latinLnBrk="0" hangingPunct="1">
              <a:lnSpc>
                <a:spcPct val="100000"/>
              </a:lnSpc>
              <a:spcBef>
                <a:spcPct val="0"/>
              </a:spcBef>
              <a:spcAft>
                <a:spcPct val="0"/>
              </a:spcAft>
              <a:buClrTx/>
              <a:buSzTx/>
              <a:buFontTx/>
              <a:buNone/>
              <a:tabLst/>
              <a:defRPr/>
            </a:pPr>
            <a:r>
              <a:rPr kumimoji="0" lang="de-DE" sz="720" b="0" i="0" u="none" strike="noStrike" kern="1200" cap="none" spc="0" normalizeH="0" baseline="0" noProof="0" dirty="0">
                <a:ln>
                  <a:noFill/>
                </a:ln>
                <a:solidFill>
                  <a:schemeClr val="bg1"/>
                </a:solidFill>
                <a:effectLst/>
                <a:uLnTx/>
                <a:uFillTx/>
                <a:latin typeface="Gotham Book" pitchFamily="50" charset="0"/>
                <a:ea typeface="+mn-ea"/>
                <a:cs typeface="+mn-cs"/>
              </a:rPr>
              <a:t>Schindhelm Rechtsanwaltsgesellschaft mbH</a:t>
            </a:r>
          </a:p>
          <a:p>
            <a:pPr marL="0" marR="0" lvl="0" indent="0" algn="l" defTabSz="1097280" rtl="0" eaLnBrk="1" fontAlgn="base" latinLnBrk="0" hangingPunct="1">
              <a:lnSpc>
                <a:spcPct val="100000"/>
              </a:lnSpc>
              <a:spcBef>
                <a:spcPct val="0"/>
              </a:spcBef>
              <a:spcAft>
                <a:spcPct val="0"/>
              </a:spcAft>
              <a:buClrTx/>
              <a:buSzTx/>
              <a:buFontTx/>
              <a:buNone/>
              <a:tabLst/>
              <a:defRPr/>
            </a:pPr>
            <a:r>
              <a:rPr kumimoji="0" lang="it-IT" sz="720" b="0" i="0" u="none" strike="noStrike" kern="1200" cap="none" spc="0" normalizeH="0" baseline="0" noProof="0" dirty="0">
                <a:ln>
                  <a:noFill/>
                </a:ln>
                <a:solidFill>
                  <a:schemeClr val="bg1"/>
                </a:solidFill>
                <a:effectLst/>
                <a:uLnTx/>
                <a:uFillTx/>
                <a:latin typeface="Gotham Book" pitchFamily="50" charset="0"/>
                <a:ea typeface="+mn-ea"/>
                <a:cs typeface="+mn-cs"/>
              </a:rPr>
              <a:t>frankfurt@schindhelm.com</a:t>
            </a:r>
          </a:p>
          <a:p>
            <a:pPr algn="l" rtl="0" fontAlgn="base">
              <a:spcBef>
                <a:spcPct val="0"/>
              </a:spcBef>
              <a:spcAft>
                <a:spcPts val="360"/>
              </a:spcAft>
            </a:pPr>
            <a:endParaRPr lang="de-AT" sz="720" b="0" kern="1200" baseline="0" dirty="0">
              <a:solidFill>
                <a:schemeClr val="bg1"/>
              </a:solidFill>
              <a:latin typeface="Gotham Book" pitchFamily="50" charset="0"/>
              <a:ea typeface="+mn-ea"/>
              <a:cs typeface="+mn-cs"/>
            </a:endParaRPr>
          </a:p>
          <a:p>
            <a:pPr algn="l" rtl="0" fontAlgn="base">
              <a:spcBef>
                <a:spcPct val="0"/>
              </a:spcBef>
              <a:spcAft>
                <a:spcPts val="360"/>
              </a:spcAft>
            </a:pPr>
            <a:r>
              <a:rPr lang="de-AT" sz="960" b="0" kern="1200" baseline="0" dirty="0">
                <a:solidFill>
                  <a:schemeClr val="bg1"/>
                </a:solidFill>
                <a:latin typeface="Gotham Book" pitchFamily="50" charset="0"/>
                <a:ea typeface="+mn-ea"/>
                <a:cs typeface="+mn-cs"/>
              </a:rPr>
              <a:t>HANNOVER</a:t>
            </a:r>
          </a:p>
          <a:p>
            <a:pPr marL="0" indent="0">
              <a:buNone/>
            </a:pPr>
            <a:r>
              <a:rPr lang="de-DE" sz="720" b="0" dirty="0">
                <a:solidFill>
                  <a:schemeClr val="bg1"/>
                </a:solidFill>
                <a:latin typeface="Gotham Book" pitchFamily="50" charset="0"/>
              </a:rPr>
              <a:t>Schindhelm Rechtsanwaltsgesellschaft mbH</a:t>
            </a:r>
          </a:p>
          <a:p>
            <a:pPr marL="0" indent="0">
              <a:buNone/>
            </a:pPr>
            <a:r>
              <a:rPr lang="it-IT" sz="720" dirty="0">
                <a:solidFill>
                  <a:schemeClr val="bg1"/>
                </a:solidFill>
                <a:latin typeface="Gotham Book" pitchFamily="50" charset="0"/>
              </a:rPr>
              <a:t>hannover@schindhelm.com</a:t>
            </a:r>
          </a:p>
          <a:p>
            <a:pPr marL="0" indent="0">
              <a:buNone/>
            </a:pPr>
            <a:endParaRPr lang="it-IT" sz="720" dirty="0">
              <a:solidFill>
                <a:schemeClr val="bg1"/>
              </a:solidFill>
              <a:latin typeface="Gotham Book" pitchFamily="50" charset="0"/>
            </a:endParaRPr>
          </a:p>
          <a:p>
            <a:pPr algn="l" rtl="0" fontAlgn="base">
              <a:lnSpc>
                <a:spcPct val="100000"/>
              </a:lnSpc>
              <a:spcBef>
                <a:spcPct val="0"/>
              </a:spcBef>
              <a:spcAft>
                <a:spcPts val="360"/>
              </a:spcAft>
            </a:pPr>
            <a:r>
              <a:rPr lang="de-AT" sz="960" b="0" kern="1200" baseline="0" dirty="0">
                <a:solidFill>
                  <a:schemeClr val="bg1"/>
                </a:solidFill>
                <a:latin typeface="Gotham Book" pitchFamily="50" charset="0"/>
                <a:ea typeface="+mn-ea"/>
                <a:cs typeface="+mn-cs"/>
              </a:rPr>
              <a:t>OSNABRÜCK</a:t>
            </a:r>
          </a:p>
          <a:p>
            <a:pPr marL="0" indent="0">
              <a:buNone/>
            </a:pPr>
            <a:r>
              <a:rPr lang="de-DE" sz="720" b="0" dirty="0">
                <a:solidFill>
                  <a:schemeClr val="bg1"/>
                </a:solidFill>
                <a:latin typeface="Gotham Book" pitchFamily="50" charset="0"/>
              </a:rPr>
              <a:t>Schindhelm Rechtsanwaltsgesellschaft</a:t>
            </a:r>
            <a:r>
              <a:rPr lang="de-DE" sz="720" b="0" baseline="0" dirty="0">
                <a:solidFill>
                  <a:schemeClr val="bg1"/>
                </a:solidFill>
                <a:latin typeface="Gotham Book" pitchFamily="50" charset="0"/>
              </a:rPr>
              <a:t> </a:t>
            </a:r>
            <a:r>
              <a:rPr lang="de-DE" sz="720" b="0" dirty="0">
                <a:solidFill>
                  <a:schemeClr val="bg1"/>
                </a:solidFill>
                <a:latin typeface="Gotham Book" pitchFamily="50" charset="0"/>
              </a:rPr>
              <a:t>mbH</a:t>
            </a:r>
          </a:p>
          <a:p>
            <a:pPr marL="0" indent="0">
              <a:buNone/>
            </a:pPr>
            <a:r>
              <a:rPr lang="de-DE" sz="720" dirty="0" err="1">
                <a:solidFill>
                  <a:schemeClr val="bg1"/>
                </a:solidFill>
                <a:latin typeface="Gotham Book" pitchFamily="50" charset="0"/>
              </a:rPr>
              <a:t>osnabrueck@schindhelm.com</a:t>
            </a:r>
            <a:endParaRPr lang="de-DE" sz="720" dirty="0">
              <a:solidFill>
                <a:schemeClr val="bg1"/>
              </a:solidFill>
              <a:latin typeface="Gotham Book" pitchFamily="50" charset="0"/>
            </a:endParaRPr>
          </a:p>
          <a:p>
            <a:pPr>
              <a:spcBef>
                <a:spcPts val="1440"/>
              </a:spcBef>
            </a:pPr>
            <a:r>
              <a:rPr lang="de-AT" sz="1200" b="1" kern="1200" dirty="0">
                <a:solidFill>
                  <a:schemeClr val="bg1"/>
                </a:solidFill>
                <a:latin typeface="Gotham Bold" pitchFamily="50" charset="0"/>
                <a:ea typeface="+mn-ea"/>
                <a:cs typeface="+mn-cs"/>
              </a:rPr>
              <a:t>HUNGARY</a:t>
            </a:r>
          </a:p>
          <a:p>
            <a:endParaRPr lang="de-AT" sz="480" dirty="0">
              <a:solidFill>
                <a:schemeClr val="bg1"/>
              </a:solidFill>
            </a:endParaRPr>
          </a:p>
          <a:p>
            <a:pPr marL="0" marR="0" lvl="0" indent="0" algn="l" defTabSz="1097280" rtl="0" eaLnBrk="1" fontAlgn="base" latinLnBrk="0" hangingPunct="1">
              <a:lnSpc>
                <a:spcPct val="100000"/>
              </a:lnSpc>
              <a:spcBef>
                <a:spcPct val="0"/>
              </a:spcBef>
              <a:spcAft>
                <a:spcPts val="0"/>
              </a:spcAft>
              <a:buClrTx/>
              <a:buSzTx/>
              <a:buFontTx/>
              <a:buNone/>
              <a:tabLst/>
              <a:defRPr/>
            </a:pPr>
            <a:r>
              <a:rPr lang="de-DE" sz="840" b="1" kern="1200" dirty="0">
                <a:solidFill>
                  <a:schemeClr val="bg1"/>
                </a:solidFill>
                <a:latin typeface="Gotham Medium" pitchFamily="50" charset="0"/>
                <a:ea typeface="+mn-ea"/>
                <a:cs typeface="+mn-cs"/>
              </a:rPr>
              <a:t>SAXINGER</a:t>
            </a:r>
          </a:p>
          <a:p>
            <a:pPr algn="l" rtl="0" fontAlgn="base">
              <a:spcBef>
                <a:spcPct val="0"/>
              </a:spcBef>
              <a:spcAft>
                <a:spcPts val="0"/>
              </a:spcAft>
            </a:pPr>
            <a:endParaRPr lang="de-AT" sz="840" b="0" kern="1200" baseline="0" dirty="0">
              <a:solidFill>
                <a:schemeClr val="bg1"/>
              </a:solidFill>
              <a:latin typeface="Arial" charset="0"/>
              <a:ea typeface="+mn-ea"/>
              <a:cs typeface="+mn-cs"/>
            </a:endParaRPr>
          </a:p>
          <a:p>
            <a:pPr algn="l" rtl="0" fontAlgn="base">
              <a:spcBef>
                <a:spcPct val="0"/>
              </a:spcBef>
              <a:spcAft>
                <a:spcPts val="360"/>
              </a:spcAft>
            </a:pPr>
            <a:r>
              <a:rPr lang="de-AT" sz="960" b="0" kern="1200" baseline="0" dirty="0">
                <a:solidFill>
                  <a:schemeClr val="bg1"/>
                </a:solidFill>
                <a:latin typeface="Gotham Book" pitchFamily="50" charset="0"/>
                <a:ea typeface="+mn-ea"/>
                <a:cs typeface="+mn-cs"/>
              </a:rPr>
              <a:t>BUDAPEST</a:t>
            </a:r>
          </a:p>
          <a:p>
            <a:pPr marL="0" indent="0">
              <a:buNone/>
            </a:pPr>
            <a:r>
              <a:rPr lang="hu-HU" sz="720" b="0" dirty="0">
                <a:solidFill>
                  <a:schemeClr val="bg1"/>
                </a:solidFill>
                <a:latin typeface="Gotham Book" pitchFamily="50" charset="0"/>
              </a:rPr>
              <a:t>Zimányi &amp; Fakó Rechtsanwälte</a:t>
            </a:r>
          </a:p>
          <a:p>
            <a:pPr marL="0" indent="0">
              <a:buNone/>
            </a:pPr>
            <a:r>
              <a:rPr lang="pl-PL" sz="720" dirty="0">
                <a:solidFill>
                  <a:schemeClr val="bg1"/>
                </a:solidFill>
                <a:latin typeface="Gotham Book" pitchFamily="50" charset="0"/>
              </a:rPr>
              <a:t>budapest@s</a:t>
            </a:r>
            <a:r>
              <a:rPr lang="de-AT" sz="720" dirty="0" err="1">
                <a:solidFill>
                  <a:schemeClr val="bg1"/>
                </a:solidFill>
                <a:latin typeface="Gotham Book" pitchFamily="50" charset="0"/>
              </a:rPr>
              <a:t>axinger</a:t>
            </a:r>
            <a:r>
              <a:rPr lang="pl-PL" sz="720" dirty="0">
                <a:solidFill>
                  <a:schemeClr val="bg1"/>
                </a:solidFill>
                <a:latin typeface="Gotham Book" pitchFamily="50" charset="0"/>
              </a:rPr>
              <a:t>.</a:t>
            </a:r>
            <a:r>
              <a:rPr lang="de-AT" sz="720" dirty="0" err="1">
                <a:solidFill>
                  <a:schemeClr val="bg1"/>
                </a:solidFill>
                <a:latin typeface="Gotham Book" pitchFamily="50" charset="0"/>
              </a:rPr>
              <a:t>com</a:t>
            </a:r>
            <a:endParaRPr lang="pl-PL" sz="720" dirty="0">
              <a:solidFill>
                <a:schemeClr val="bg1"/>
              </a:solidFill>
              <a:latin typeface="Gotham Book" pitchFamily="50" charset="0"/>
            </a:endParaRPr>
          </a:p>
          <a:p>
            <a:pPr marL="0" marR="0" lvl="0" indent="0" algn="l" defTabSz="1097280" rtl="0" eaLnBrk="1" fontAlgn="base" latinLnBrk="0" hangingPunct="1">
              <a:lnSpc>
                <a:spcPct val="100000"/>
              </a:lnSpc>
              <a:spcBef>
                <a:spcPts val="1440"/>
              </a:spcBef>
              <a:spcAft>
                <a:spcPct val="0"/>
              </a:spcAft>
              <a:buClrTx/>
              <a:buSzTx/>
              <a:buFontTx/>
              <a:buNone/>
              <a:tabLst/>
              <a:defRPr/>
            </a:pPr>
            <a:r>
              <a:rPr lang="de-AT" sz="1200" b="1" kern="1200" noProof="0" dirty="0">
                <a:solidFill>
                  <a:schemeClr val="bg1"/>
                </a:solidFill>
                <a:latin typeface="Gotham Bold" pitchFamily="50" charset="0"/>
                <a:ea typeface="+mn-ea"/>
                <a:cs typeface="+mn-cs"/>
              </a:rPr>
              <a:t>ITALY</a:t>
            </a:r>
          </a:p>
          <a:p>
            <a:pPr marL="0" marR="0" lvl="0" indent="0" algn="l" defTabSz="1097280" rtl="0" eaLnBrk="1" fontAlgn="base" latinLnBrk="0" hangingPunct="1">
              <a:lnSpc>
                <a:spcPct val="100000"/>
              </a:lnSpc>
              <a:spcBef>
                <a:spcPct val="0"/>
              </a:spcBef>
              <a:spcAft>
                <a:spcPct val="0"/>
              </a:spcAft>
              <a:buClrTx/>
              <a:buSzTx/>
              <a:buFontTx/>
              <a:buNone/>
              <a:tabLst/>
              <a:defRPr/>
            </a:pPr>
            <a:endParaRPr kumimoji="0" lang="de-AT" sz="360" b="1" i="0" u="none" strike="noStrike" kern="1200" cap="none" spc="0" normalizeH="0" baseline="0" noProof="0" dirty="0">
              <a:ln>
                <a:noFill/>
              </a:ln>
              <a:solidFill>
                <a:schemeClr val="bg1"/>
              </a:solidFill>
              <a:effectLst/>
              <a:uLnTx/>
              <a:uFillTx/>
              <a:latin typeface="Arial" charset="0"/>
              <a:ea typeface="+mn-ea"/>
              <a:cs typeface="+mn-cs"/>
            </a:endParaRPr>
          </a:p>
          <a:p>
            <a:pPr marL="0" marR="0" lvl="0" indent="0" algn="l" defTabSz="1097280" rtl="0" eaLnBrk="1" fontAlgn="base" latinLnBrk="0" hangingPunct="1">
              <a:lnSpc>
                <a:spcPct val="100000"/>
              </a:lnSpc>
              <a:spcBef>
                <a:spcPct val="0"/>
              </a:spcBef>
              <a:spcAft>
                <a:spcPts val="0"/>
              </a:spcAft>
              <a:buClrTx/>
              <a:buSzTx/>
              <a:buFontTx/>
              <a:buNone/>
              <a:tabLst/>
              <a:defRPr/>
            </a:pPr>
            <a:r>
              <a:rPr lang="de-DE" sz="840" b="1" kern="1200" noProof="0" dirty="0">
                <a:solidFill>
                  <a:schemeClr val="bg1"/>
                </a:solidFill>
                <a:latin typeface="Gotham Medium" pitchFamily="50" charset="0"/>
                <a:ea typeface="+mn-ea"/>
                <a:cs typeface="+mn-cs"/>
              </a:rPr>
              <a:t>DIKE</a:t>
            </a:r>
            <a:r>
              <a:rPr kumimoji="0" lang="de-DE" sz="840" b="1" i="0" u="none" strike="noStrike" kern="1200" cap="none" spc="0" normalizeH="0" baseline="0" noProof="0" dirty="0">
                <a:ln>
                  <a:noFill/>
                </a:ln>
                <a:solidFill>
                  <a:schemeClr val="bg1"/>
                </a:solidFill>
                <a:effectLst/>
                <a:uLnTx/>
                <a:uFillTx/>
                <a:latin typeface="Arial" charset="0"/>
                <a:ea typeface="+mn-ea"/>
                <a:cs typeface="+mn-cs"/>
              </a:rPr>
              <a:t> </a:t>
            </a:r>
            <a:r>
              <a:rPr lang="de-DE" sz="840" b="1" kern="1200" noProof="0" dirty="0">
                <a:solidFill>
                  <a:schemeClr val="bg1"/>
                </a:solidFill>
                <a:latin typeface="Gotham Medium" pitchFamily="50" charset="0"/>
                <a:ea typeface="+mn-ea"/>
                <a:cs typeface="+mn-cs"/>
              </a:rPr>
              <a:t>SCHINDHELM</a:t>
            </a:r>
          </a:p>
          <a:p>
            <a:pPr marL="0" marR="0" lvl="0" indent="0" algn="l" defTabSz="1097280" rtl="0" eaLnBrk="1" fontAlgn="base" latinLnBrk="0" hangingPunct="1">
              <a:lnSpc>
                <a:spcPct val="100000"/>
              </a:lnSpc>
              <a:spcBef>
                <a:spcPct val="0"/>
              </a:spcBef>
              <a:spcAft>
                <a:spcPts val="360"/>
              </a:spcAft>
              <a:buClrTx/>
              <a:buSzTx/>
              <a:buFontTx/>
              <a:buNone/>
              <a:tabLst/>
              <a:defRPr/>
            </a:pPr>
            <a:endParaRPr kumimoji="0" lang="de-AT" sz="600" b="0" i="0" u="none" strike="noStrike" kern="1200" cap="none" spc="0" normalizeH="0" baseline="0" noProof="0" dirty="0">
              <a:ln>
                <a:noFill/>
              </a:ln>
              <a:solidFill>
                <a:schemeClr val="bg1"/>
              </a:solidFill>
              <a:effectLst/>
              <a:uLnTx/>
              <a:uFillTx/>
              <a:latin typeface="Arial" charset="0"/>
              <a:ea typeface="+mn-ea"/>
              <a:cs typeface="+mn-cs"/>
            </a:endParaRPr>
          </a:p>
          <a:p>
            <a:pPr marL="0" marR="0" lvl="0" indent="0" algn="l" defTabSz="1097280" rtl="0" eaLnBrk="1" fontAlgn="base" latinLnBrk="0" hangingPunct="1">
              <a:lnSpc>
                <a:spcPct val="100000"/>
              </a:lnSpc>
              <a:spcBef>
                <a:spcPct val="0"/>
              </a:spcBef>
              <a:spcAft>
                <a:spcPts val="360"/>
              </a:spcAft>
              <a:buClrTx/>
              <a:buSzTx/>
              <a:buFontTx/>
              <a:buNone/>
              <a:tabLst/>
              <a:defRPr/>
            </a:pPr>
            <a:r>
              <a:rPr kumimoji="0" lang="de-AT" sz="960" b="0" i="0" u="none" strike="noStrike" kern="1200" cap="none" spc="0" normalizeH="0" baseline="0" noProof="0" dirty="0">
                <a:ln>
                  <a:noFill/>
                </a:ln>
                <a:solidFill>
                  <a:schemeClr val="bg1"/>
                </a:solidFill>
                <a:effectLst/>
                <a:uLnTx/>
                <a:uFillTx/>
                <a:latin typeface="Gotham Book" pitchFamily="50" charset="0"/>
                <a:ea typeface="+mn-ea"/>
                <a:cs typeface="+mn-cs"/>
              </a:rPr>
              <a:t>BOLOGNA</a:t>
            </a:r>
          </a:p>
          <a:p>
            <a:pPr marL="0" marR="0" lvl="0" indent="0" algn="l" defTabSz="1097280" rtl="0" eaLnBrk="1" fontAlgn="base" latinLnBrk="0" hangingPunct="1">
              <a:lnSpc>
                <a:spcPct val="100000"/>
              </a:lnSpc>
              <a:spcBef>
                <a:spcPct val="0"/>
              </a:spcBef>
              <a:spcAft>
                <a:spcPct val="0"/>
              </a:spcAft>
              <a:buClrTx/>
              <a:buSzTx/>
              <a:buFontTx/>
              <a:buNone/>
              <a:tabLst/>
              <a:defRPr/>
            </a:pPr>
            <a:r>
              <a:rPr kumimoji="0" lang="pl-PL" sz="600" b="0" i="0" u="none" strike="noStrike" kern="1200" cap="none" spc="0" normalizeH="0" baseline="0" noProof="0" dirty="0">
                <a:ln>
                  <a:noFill/>
                </a:ln>
                <a:solidFill>
                  <a:schemeClr val="bg1"/>
                </a:solidFill>
                <a:effectLst/>
                <a:uLnTx/>
                <a:uFillTx/>
                <a:latin typeface="Gotham Book" pitchFamily="50" charset="0"/>
                <a:ea typeface="+mn-ea"/>
                <a:cs typeface="+mn-cs"/>
              </a:rPr>
              <a:t>DIKE Associazione Professionale</a:t>
            </a:r>
          </a:p>
          <a:p>
            <a:pPr marL="0" marR="0" lvl="0" indent="0" algn="l" defTabSz="1097280" rtl="0" eaLnBrk="1" fontAlgn="base" latinLnBrk="0" hangingPunct="1">
              <a:lnSpc>
                <a:spcPct val="100000"/>
              </a:lnSpc>
              <a:spcBef>
                <a:spcPct val="0"/>
              </a:spcBef>
              <a:spcAft>
                <a:spcPct val="0"/>
              </a:spcAft>
              <a:buClrTx/>
              <a:buSzTx/>
              <a:buFontTx/>
              <a:buNone/>
              <a:tabLst/>
              <a:defRPr/>
            </a:pPr>
            <a:r>
              <a:rPr kumimoji="0" lang="pl-PL" sz="600" b="0" i="0" u="none" strike="noStrike" kern="1200" cap="none" spc="0" normalizeH="0" baseline="0" noProof="0" dirty="0">
                <a:ln>
                  <a:noFill/>
                </a:ln>
                <a:solidFill>
                  <a:schemeClr val="bg1"/>
                </a:solidFill>
                <a:effectLst/>
                <a:uLnTx/>
                <a:uFillTx/>
                <a:latin typeface="Gotham Book" pitchFamily="50" charset="0"/>
                <a:ea typeface="+mn-ea"/>
                <a:cs typeface="+mn-cs"/>
              </a:rPr>
              <a:t>bologna@schindhelm.com</a:t>
            </a:r>
            <a:endParaRPr kumimoji="0" lang="de-AT" sz="600" b="0" i="0" u="none" strike="noStrike" kern="1200" cap="none" spc="0" normalizeH="0" baseline="0" noProof="0" dirty="0">
              <a:ln>
                <a:noFill/>
              </a:ln>
              <a:solidFill>
                <a:schemeClr val="bg1"/>
              </a:solidFill>
              <a:effectLst/>
              <a:uLnTx/>
              <a:uFillTx/>
              <a:latin typeface="Gotham Book" pitchFamily="50" charset="0"/>
              <a:ea typeface="+mn-ea"/>
              <a:cs typeface="+mn-cs"/>
            </a:endParaRPr>
          </a:p>
          <a:p>
            <a:pPr marL="0" marR="0" lvl="0" indent="0" algn="l" defTabSz="1097280" rtl="0" eaLnBrk="1" fontAlgn="base" latinLnBrk="0" hangingPunct="1">
              <a:lnSpc>
                <a:spcPct val="100000"/>
              </a:lnSpc>
              <a:spcBef>
                <a:spcPct val="0"/>
              </a:spcBef>
              <a:spcAft>
                <a:spcPct val="0"/>
              </a:spcAft>
              <a:buClrTx/>
              <a:buSzTx/>
              <a:buFontTx/>
              <a:buNone/>
              <a:tabLst/>
              <a:defRPr/>
            </a:pPr>
            <a:endParaRPr kumimoji="0" lang="de-AT" sz="600" b="0" i="0" u="none" strike="noStrike" kern="1200" cap="none" spc="0" normalizeH="0" baseline="0" noProof="0" dirty="0">
              <a:ln>
                <a:noFill/>
              </a:ln>
              <a:solidFill>
                <a:schemeClr val="bg1"/>
              </a:solidFill>
              <a:effectLst/>
              <a:uLnTx/>
              <a:uFillTx/>
              <a:latin typeface="Gotham Book" pitchFamily="50" charset="0"/>
              <a:ea typeface="+mn-ea"/>
              <a:cs typeface="+mn-cs"/>
            </a:endParaRPr>
          </a:p>
          <a:p>
            <a:pPr marL="0" marR="0" lvl="0" indent="0" algn="l" defTabSz="1097280" rtl="0" eaLnBrk="1" fontAlgn="base" latinLnBrk="0" hangingPunct="1">
              <a:lnSpc>
                <a:spcPct val="100000"/>
              </a:lnSpc>
              <a:spcBef>
                <a:spcPct val="0"/>
              </a:spcBef>
              <a:spcAft>
                <a:spcPts val="360"/>
              </a:spcAft>
              <a:buClrTx/>
              <a:buSzTx/>
              <a:buFontTx/>
              <a:buNone/>
              <a:tabLst/>
              <a:defRPr/>
            </a:pPr>
            <a:r>
              <a:rPr kumimoji="0" lang="de-AT" sz="960" b="0" i="0" u="none" strike="noStrike" kern="1200" cap="none" spc="0" normalizeH="0" baseline="0" noProof="0" dirty="0">
                <a:ln>
                  <a:noFill/>
                </a:ln>
                <a:solidFill>
                  <a:schemeClr val="bg1"/>
                </a:solidFill>
                <a:effectLst/>
                <a:uLnTx/>
                <a:uFillTx/>
                <a:latin typeface="Gotham Book" pitchFamily="50" charset="0"/>
                <a:ea typeface="+mn-ea"/>
                <a:cs typeface="+mn-cs"/>
              </a:rPr>
              <a:t>IMOLA</a:t>
            </a:r>
          </a:p>
          <a:p>
            <a:pPr marL="0" marR="0" lvl="0" indent="0" algn="l" defTabSz="1097280" rtl="0" eaLnBrk="1" fontAlgn="base" latinLnBrk="0" hangingPunct="1">
              <a:lnSpc>
                <a:spcPct val="100000"/>
              </a:lnSpc>
              <a:spcBef>
                <a:spcPct val="0"/>
              </a:spcBef>
              <a:spcAft>
                <a:spcPct val="0"/>
              </a:spcAft>
              <a:buClrTx/>
              <a:buSzTx/>
              <a:buFontTx/>
              <a:buNone/>
              <a:tabLst/>
              <a:defRPr/>
            </a:pPr>
            <a:r>
              <a:rPr kumimoji="0" lang="pl-PL" sz="600" b="0" i="0" u="none" strike="noStrike" kern="1200" cap="none" spc="0" normalizeH="0" baseline="0" noProof="0" dirty="0">
                <a:ln>
                  <a:noFill/>
                </a:ln>
                <a:solidFill>
                  <a:schemeClr val="bg1"/>
                </a:solidFill>
                <a:effectLst/>
                <a:uLnTx/>
                <a:uFillTx/>
                <a:latin typeface="Gotham Book" pitchFamily="50" charset="0"/>
                <a:ea typeface="+mn-ea"/>
                <a:cs typeface="+mn-cs"/>
              </a:rPr>
              <a:t>DIKE Associazione Professionale</a:t>
            </a:r>
          </a:p>
          <a:p>
            <a:pPr marL="0" marR="0" lvl="0" indent="0" algn="l" defTabSz="1097280" rtl="0" eaLnBrk="1" fontAlgn="base" latinLnBrk="0" hangingPunct="1">
              <a:lnSpc>
                <a:spcPct val="100000"/>
              </a:lnSpc>
              <a:spcBef>
                <a:spcPct val="0"/>
              </a:spcBef>
              <a:spcAft>
                <a:spcPct val="0"/>
              </a:spcAft>
              <a:buClrTx/>
              <a:buSzTx/>
              <a:buFontTx/>
              <a:buNone/>
              <a:tabLst/>
              <a:defRPr/>
            </a:pPr>
            <a:r>
              <a:rPr kumimoji="0" lang="de-AT" sz="600" b="0" i="0" u="none" strike="noStrike" kern="1200" cap="none" spc="0" normalizeH="0" baseline="0" noProof="0" dirty="0" err="1">
                <a:ln>
                  <a:noFill/>
                </a:ln>
                <a:solidFill>
                  <a:schemeClr val="bg1"/>
                </a:solidFill>
                <a:effectLst/>
                <a:uLnTx/>
                <a:uFillTx/>
                <a:latin typeface="Gotham Book" pitchFamily="50" charset="0"/>
                <a:ea typeface="+mn-ea"/>
                <a:cs typeface="+mn-cs"/>
              </a:rPr>
              <a:t>imola</a:t>
            </a:r>
            <a:r>
              <a:rPr kumimoji="0" lang="pl-PL" sz="600" b="0" i="0" u="none" strike="noStrike" kern="1200" cap="none" spc="0" normalizeH="0" baseline="0" noProof="0" dirty="0">
                <a:ln>
                  <a:noFill/>
                </a:ln>
                <a:solidFill>
                  <a:schemeClr val="bg1"/>
                </a:solidFill>
                <a:effectLst/>
                <a:uLnTx/>
                <a:uFillTx/>
                <a:latin typeface="Gotham Book" pitchFamily="50" charset="0"/>
                <a:ea typeface="+mn-ea"/>
                <a:cs typeface="+mn-cs"/>
              </a:rPr>
              <a:t>@schindhelm.com</a:t>
            </a:r>
            <a:endParaRPr kumimoji="0" lang="de-AT" sz="600" b="0" i="0" u="none" strike="noStrike" kern="1200" cap="none" spc="0" normalizeH="0" baseline="0" noProof="0" dirty="0">
              <a:ln>
                <a:noFill/>
              </a:ln>
              <a:solidFill>
                <a:schemeClr val="bg1"/>
              </a:solidFill>
              <a:effectLst/>
              <a:uLnTx/>
              <a:uFillTx/>
              <a:latin typeface="Gotham Book" pitchFamily="50" charset="0"/>
              <a:ea typeface="+mn-ea"/>
              <a:cs typeface="+mn-cs"/>
            </a:endParaRPr>
          </a:p>
          <a:p>
            <a:endParaRPr lang="de-AT" sz="480" b="1" dirty="0">
              <a:solidFill>
                <a:schemeClr val="bg1"/>
              </a:solidFill>
              <a:latin typeface="Gotham Book" pitchFamily="50" charset="0"/>
            </a:endParaRPr>
          </a:p>
          <a:p>
            <a:endParaRPr lang="de-AT" sz="480" b="1" dirty="0">
              <a:solidFill>
                <a:schemeClr val="bg1"/>
              </a:solidFill>
            </a:endParaRPr>
          </a:p>
          <a:p>
            <a:endParaRPr lang="de-AT" sz="720" baseline="0" dirty="0">
              <a:solidFill>
                <a:schemeClr val="bg1"/>
              </a:solidFill>
            </a:endParaRPr>
          </a:p>
          <a:p>
            <a:pPr marL="0" indent="0">
              <a:buNone/>
            </a:pPr>
            <a:endParaRPr lang="de-DE" sz="720" b="0" kern="1200" baseline="0" dirty="0">
              <a:solidFill>
                <a:schemeClr val="bg1"/>
              </a:solidFill>
              <a:latin typeface="Arial" charset="0"/>
              <a:ea typeface="+mn-ea"/>
              <a:cs typeface="+mn-cs"/>
            </a:endParaRPr>
          </a:p>
        </p:txBody>
      </p:sp>
      <p:sp>
        <p:nvSpPr>
          <p:cNvPr id="13" name="Textfeld 12">
            <a:extLst>
              <a:ext uri="{FF2B5EF4-FFF2-40B4-BE49-F238E27FC236}">
                <a16:creationId xmlns:a16="http://schemas.microsoft.com/office/drawing/2014/main" id="{B19550BB-56E1-A4DD-E74C-0F0FFF795604}"/>
              </a:ext>
            </a:extLst>
          </p:cNvPr>
          <p:cNvSpPr txBox="1"/>
          <p:nvPr userDrawn="1"/>
        </p:nvSpPr>
        <p:spPr>
          <a:xfrm>
            <a:off x="7822342" y="577483"/>
            <a:ext cx="1593706" cy="5043432"/>
          </a:xfrm>
          <a:prstGeom prst="rect">
            <a:avLst/>
          </a:prstGeom>
          <a:noFill/>
          <a:ln>
            <a:noFill/>
          </a:ln>
        </p:spPr>
        <p:txBody>
          <a:bodyPr wrap="none" rtlCol="0">
            <a:spAutoFit/>
          </a:bodyPr>
          <a:lstStyle/>
          <a:p>
            <a:pPr>
              <a:spcBef>
                <a:spcPts val="1440"/>
              </a:spcBef>
            </a:pPr>
            <a:r>
              <a:rPr lang="de-AT" sz="1200" b="1" kern="1200" dirty="0">
                <a:solidFill>
                  <a:schemeClr val="bg1"/>
                </a:solidFill>
                <a:latin typeface="Gotham Bold" pitchFamily="50" charset="0"/>
                <a:ea typeface="+mn-ea"/>
                <a:cs typeface="+mn-cs"/>
              </a:rPr>
              <a:t>POLAND</a:t>
            </a:r>
          </a:p>
          <a:p>
            <a:endParaRPr lang="de-AT" sz="480" b="1" baseline="0" dirty="0">
              <a:solidFill>
                <a:schemeClr val="bg1"/>
              </a:solidFill>
            </a:endParaRPr>
          </a:p>
          <a:p>
            <a:pPr marL="0" marR="0" lvl="0" indent="0" algn="l" defTabSz="1097280" rtl="0" eaLnBrk="1" fontAlgn="base" latinLnBrk="0" hangingPunct="1">
              <a:lnSpc>
                <a:spcPct val="100000"/>
              </a:lnSpc>
              <a:spcBef>
                <a:spcPct val="0"/>
              </a:spcBef>
              <a:spcAft>
                <a:spcPts val="0"/>
              </a:spcAft>
              <a:buClrTx/>
              <a:buSzTx/>
              <a:buFontTx/>
              <a:buNone/>
              <a:tabLst/>
              <a:defRPr/>
            </a:pPr>
            <a:r>
              <a:rPr lang="de-DE" sz="840" b="1" kern="1200" dirty="0">
                <a:solidFill>
                  <a:schemeClr val="bg1"/>
                </a:solidFill>
                <a:latin typeface="Gotham Medium" pitchFamily="50" charset="0"/>
                <a:ea typeface="+mn-ea"/>
                <a:cs typeface="+mn-cs"/>
              </a:rPr>
              <a:t>SDZLEGAL</a:t>
            </a:r>
            <a:r>
              <a:rPr lang="de-DE" sz="840" b="1" kern="1200" dirty="0">
                <a:solidFill>
                  <a:schemeClr val="bg1"/>
                </a:solidFill>
                <a:latin typeface="Arial" charset="0"/>
                <a:ea typeface="+mn-ea"/>
                <a:cs typeface="+mn-cs"/>
              </a:rPr>
              <a:t> </a:t>
            </a:r>
            <a:r>
              <a:rPr lang="de-DE" sz="840" b="1" kern="1200" dirty="0">
                <a:solidFill>
                  <a:schemeClr val="bg1"/>
                </a:solidFill>
                <a:latin typeface="Gotham Medium" pitchFamily="50" charset="0"/>
                <a:ea typeface="+mn-ea"/>
                <a:cs typeface="+mn-cs"/>
              </a:rPr>
              <a:t>SCHINDHELM</a:t>
            </a:r>
          </a:p>
          <a:p>
            <a:pPr>
              <a:spcAft>
                <a:spcPts val="360"/>
              </a:spcAft>
            </a:pPr>
            <a:endParaRPr lang="de-AT" sz="600" b="0" baseline="0" dirty="0">
              <a:solidFill>
                <a:schemeClr val="bg1"/>
              </a:solidFill>
            </a:endParaRPr>
          </a:p>
          <a:p>
            <a:pPr>
              <a:spcAft>
                <a:spcPts val="360"/>
              </a:spcAft>
            </a:pPr>
            <a:r>
              <a:rPr lang="de-AT" sz="960" b="0" baseline="0" dirty="0">
                <a:solidFill>
                  <a:schemeClr val="bg1"/>
                </a:solidFill>
                <a:latin typeface="Gotham Book" pitchFamily="50" charset="0"/>
              </a:rPr>
              <a:t>BRESLAU / WROCŁAW</a:t>
            </a:r>
          </a:p>
          <a:p>
            <a:pPr marL="0" indent="0">
              <a:buNone/>
            </a:pPr>
            <a:r>
              <a:rPr lang="pl-PL" sz="720" kern="1200" dirty="0">
                <a:solidFill>
                  <a:schemeClr val="bg1"/>
                </a:solidFill>
                <a:latin typeface="Gotham Book" pitchFamily="50" charset="0"/>
                <a:ea typeface="+mn-ea"/>
                <a:cs typeface="+mn-cs"/>
              </a:rPr>
              <a:t>Kancelaria Prawna Schampera, Dubis,</a:t>
            </a:r>
          </a:p>
          <a:p>
            <a:pPr marL="0" indent="0">
              <a:buNone/>
            </a:pPr>
            <a:r>
              <a:rPr lang="pl-PL" sz="720" kern="1200" dirty="0">
                <a:solidFill>
                  <a:schemeClr val="bg1"/>
                </a:solidFill>
                <a:latin typeface="Gotham Book" pitchFamily="50" charset="0"/>
                <a:ea typeface="+mn-ea"/>
                <a:cs typeface="+mn-cs"/>
              </a:rPr>
              <a:t>Zając </a:t>
            </a:r>
            <a:r>
              <a:rPr lang="de-AT" sz="720" kern="1200" dirty="0">
                <a:solidFill>
                  <a:schemeClr val="bg1"/>
                </a:solidFill>
                <a:latin typeface="Gotham Book" pitchFamily="50" charset="0"/>
                <a:ea typeface="+mn-ea"/>
                <a:cs typeface="+mn-cs"/>
              </a:rPr>
              <a:t>i</a:t>
            </a:r>
            <a:r>
              <a:rPr lang="pl-PL" sz="720" kern="1200" dirty="0">
                <a:solidFill>
                  <a:schemeClr val="bg1"/>
                </a:solidFill>
                <a:latin typeface="Gotham Book" pitchFamily="50" charset="0"/>
                <a:ea typeface="+mn-ea"/>
                <a:cs typeface="+mn-cs"/>
              </a:rPr>
              <a:t> Wspólnicy sp.</a:t>
            </a:r>
            <a:r>
              <a:rPr lang="de-AT" sz="720" kern="1200" dirty="0">
                <a:solidFill>
                  <a:schemeClr val="bg1"/>
                </a:solidFill>
                <a:latin typeface="Gotham Book" pitchFamily="50" charset="0"/>
                <a:ea typeface="+mn-ea"/>
                <a:cs typeface="+mn-cs"/>
              </a:rPr>
              <a:t>j</a:t>
            </a:r>
            <a:r>
              <a:rPr lang="pl-PL" sz="720" kern="1200" dirty="0">
                <a:solidFill>
                  <a:schemeClr val="bg1"/>
                </a:solidFill>
                <a:latin typeface="Gotham Book" pitchFamily="50" charset="0"/>
                <a:ea typeface="+mn-ea"/>
                <a:cs typeface="+mn-cs"/>
              </a:rPr>
              <a:t>.</a:t>
            </a:r>
          </a:p>
          <a:p>
            <a:pPr marL="0" indent="0">
              <a:buNone/>
            </a:pPr>
            <a:r>
              <a:rPr lang="de-AT" sz="720" dirty="0" err="1">
                <a:solidFill>
                  <a:schemeClr val="bg1"/>
                </a:solidFill>
                <a:latin typeface="Gotham Book" pitchFamily="50" charset="0"/>
              </a:rPr>
              <a:t>wroclaw</a:t>
            </a:r>
            <a:r>
              <a:rPr lang="pl-PL" sz="720" dirty="0">
                <a:solidFill>
                  <a:schemeClr val="bg1"/>
                </a:solidFill>
                <a:latin typeface="Gotham Book" pitchFamily="50" charset="0"/>
              </a:rPr>
              <a:t>@sdzlegal.pl</a:t>
            </a:r>
          </a:p>
          <a:p>
            <a:endParaRPr lang="de-DE" sz="960" b="1" dirty="0">
              <a:solidFill>
                <a:schemeClr val="bg1"/>
              </a:solidFill>
              <a:latin typeface="Gotham Book" pitchFamily="50" charset="0"/>
            </a:endParaRPr>
          </a:p>
          <a:p>
            <a:pPr marL="0" marR="0" lvl="0" indent="0" algn="l" defTabSz="1097280" rtl="0" eaLnBrk="1" fontAlgn="base" latinLnBrk="0" hangingPunct="1">
              <a:lnSpc>
                <a:spcPct val="100000"/>
              </a:lnSpc>
              <a:spcBef>
                <a:spcPct val="0"/>
              </a:spcBef>
              <a:spcAft>
                <a:spcPts val="360"/>
              </a:spcAft>
              <a:buClrTx/>
              <a:buSzTx/>
              <a:buFontTx/>
              <a:buNone/>
              <a:tabLst/>
              <a:defRPr/>
            </a:pPr>
            <a:r>
              <a:rPr lang="de-DE" sz="960" b="0" dirty="0">
                <a:solidFill>
                  <a:schemeClr val="bg1"/>
                </a:solidFill>
                <a:latin typeface="Gotham Book" pitchFamily="50" charset="0"/>
              </a:rPr>
              <a:t>GLEIWITZ / GLIWICE</a:t>
            </a:r>
          </a:p>
          <a:p>
            <a:pPr marL="0" indent="0">
              <a:buNone/>
            </a:pPr>
            <a:r>
              <a:rPr lang="pl-PL" sz="720" kern="1200" dirty="0">
                <a:solidFill>
                  <a:schemeClr val="bg1"/>
                </a:solidFill>
                <a:latin typeface="Gotham Book" pitchFamily="50" charset="0"/>
                <a:ea typeface="+mn-ea"/>
                <a:cs typeface="+mn-cs"/>
              </a:rPr>
              <a:t>Kancelaria Prawna Schampera, Dubis,</a:t>
            </a:r>
          </a:p>
          <a:p>
            <a:pPr marL="0" indent="0">
              <a:buNone/>
            </a:pPr>
            <a:r>
              <a:rPr lang="pl-PL" sz="720" kern="1200" dirty="0">
                <a:solidFill>
                  <a:schemeClr val="bg1"/>
                </a:solidFill>
                <a:latin typeface="Gotham Book" pitchFamily="50" charset="0"/>
                <a:ea typeface="+mn-ea"/>
                <a:cs typeface="+mn-cs"/>
              </a:rPr>
              <a:t>Zając </a:t>
            </a:r>
            <a:r>
              <a:rPr lang="de-AT" sz="720" kern="1200" dirty="0">
                <a:solidFill>
                  <a:schemeClr val="bg1"/>
                </a:solidFill>
                <a:latin typeface="Gotham Book" pitchFamily="50" charset="0"/>
                <a:ea typeface="+mn-ea"/>
                <a:cs typeface="+mn-cs"/>
              </a:rPr>
              <a:t>i</a:t>
            </a:r>
            <a:r>
              <a:rPr lang="pl-PL" sz="720" kern="1200" dirty="0">
                <a:solidFill>
                  <a:schemeClr val="bg1"/>
                </a:solidFill>
                <a:latin typeface="Gotham Book" pitchFamily="50" charset="0"/>
                <a:ea typeface="+mn-ea"/>
                <a:cs typeface="+mn-cs"/>
              </a:rPr>
              <a:t> Wspólnicy sp.</a:t>
            </a:r>
            <a:r>
              <a:rPr lang="de-AT" sz="720" kern="1200" dirty="0">
                <a:solidFill>
                  <a:schemeClr val="bg1"/>
                </a:solidFill>
                <a:latin typeface="Gotham Book" pitchFamily="50" charset="0"/>
                <a:ea typeface="+mn-ea"/>
                <a:cs typeface="+mn-cs"/>
              </a:rPr>
              <a:t>j</a:t>
            </a:r>
            <a:r>
              <a:rPr lang="pl-PL" sz="720" kern="1200" dirty="0">
                <a:solidFill>
                  <a:schemeClr val="bg1"/>
                </a:solidFill>
                <a:latin typeface="Gotham Book" pitchFamily="50" charset="0"/>
                <a:ea typeface="+mn-ea"/>
                <a:cs typeface="+mn-cs"/>
              </a:rPr>
              <a:t>.</a:t>
            </a:r>
          </a:p>
          <a:p>
            <a:pPr marL="0" indent="0">
              <a:buNone/>
            </a:pPr>
            <a:r>
              <a:rPr lang="de-AT" sz="720" dirty="0" err="1">
                <a:solidFill>
                  <a:schemeClr val="bg1"/>
                </a:solidFill>
                <a:latin typeface="Gotham Book" pitchFamily="50" charset="0"/>
              </a:rPr>
              <a:t>gliwice</a:t>
            </a:r>
            <a:r>
              <a:rPr lang="pl-PL" sz="720" dirty="0">
                <a:solidFill>
                  <a:schemeClr val="bg1"/>
                </a:solidFill>
                <a:latin typeface="Gotham Book" pitchFamily="50" charset="0"/>
              </a:rPr>
              <a:t>@sdzlegal.pl</a:t>
            </a:r>
          </a:p>
          <a:p>
            <a:pPr marL="0" marR="0" lvl="0" indent="0" algn="l" defTabSz="1097280" rtl="0" eaLnBrk="1" fontAlgn="base" latinLnBrk="0" hangingPunct="1">
              <a:lnSpc>
                <a:spcPct val="100000"/>
              </a:lnSpc>
              <a:spcBef>
                <a:spcPct val="0"/>
              </a:spcBef>
              <a:spcAft>
                <a:spcPts val="0"/>
              </a:spcAft>
              <a:buClrTx/>
              <a:buSzTx/>
              <a:buFontTx/>
              <a:buNone/>
              <a:tabLst/>
              <a:defRPr/>
            </a:pPr>
            <a:endParaRPr lang="de-DE" sz="960" b="0" dirty="0">
              <a:solidFill>
                <a:schemeClr val="bg1"/>
              </a:solidFill>
              <a:latin typeface="Gotham Book" pitchFamily="50" charset="0"/>
            </a:endParaRPr>
          </a:p>
          <a:p>
            <a:pPr marL="0" marR="0" lvl="0" indent="0" algn="l" defTabSz="1097280" rtl="0" eaLnBrk="1" fontAlgn="base" latinLnBrk="0" hangingPunct="1">
              <a:lnSpc>
                <a:spcPct val="100000"/>
              </a:lnSpc>
              <a:spcBef>
                <a:spcPct val="0"/>
              </a:spcBef>
              <a:spcAft>
                <a:spcPts val="360"/>
              </a:spcAft>
              <a:buClrTx/>
              <a:buSzTx/>
              <a:buFontTx/>
              <a:buNone/>
              <a:tabLst/>
              <a:defRPr/>
            </a:pPr>
            <a:r>
              <a:rPr lang="de-DE" sz="960" b="0" dirty="0">
                <a:solidFill>
                  <a:schemeClr val="bg1"/>
                </a:solidFill>
                <a:latin typeface="Gotham Book" pitchFamily="50" charset="0"/>
              </a:rPr>
              <a:t>WARSCHAU / </a:t>
            </a:r>
            <a:r>
              <a:rPr lang="de-AT" sz="960" b="0" dirty="0">
                <a:solidFill>
                  <a:schemeClr val="bg1"/>
                </a:solidFill>
                <a:latin typeface="Gotham Book" pitchFamily="50" charset="0"/>
              </a:rPr>
              <a:t>WARSZAWA</a:t>
            </a:r>
          </a:p>
          <a:p>
            <a:pPr marL="0" indent="0">
              <a:buNone/>
            </a:pPr>
            <a:r>
              <a:rPr lang="pl-PL" sz="720" b="0" dirty="0">
                <a:solidFill>
                  <a:schemeClr val="bg1"/>
                </a:solidFill>
                <a:latin typeface="Gotham Book" pitchFamily="50" charset="0"/>
              </a:rPr>
              <a:t>Kancelaria Prawna Schampera, Dubis,</a:t>
            </a:r>
          </a:p>
          <a:p>
            <a:pPr marL="0" indent="0">
              <a:buNone/>
            </a:pPr>
            <a:r>
              <a:rPr lang="pl-PL" sz="720" b="0" dirty="0">
                <a:solidFill>
                  <a:schemeClr val="bg1"/>
                </a:solidFill>
                <a:latin typeface="Gotham Book" pitchFamily="50" charset="0"/>
              </a:rPr>
              <a:t>Zając I Wspólnicy sp.</a:t>
            </a:r>
            <a:r>
              <a:rPr lang="de-AT" sz="720" b="0" dirty="0">
                <a:solidFill>
                  <a:schemeClr val="bg1"/>
                </a:solidFill>
                <a:latin typeface="Gotham Book" pitchFamily="50" charset="0"/>
              </a:rPr>
              <a:t>j</a:t>
            </a:r>
            <a:r>
              <a:rPr lang="pl-PL" sz="720" b="0" dirty="0">
                <a:solidFill>
                  <a:schemeClr val="bg1"/>
                </a:solidFill>
                <a:latin typeface="Gotham Book" pitchFamily="50" charset="0"/>
              </a:rPr>
              <a:t>.</a:t>
            </a:r>
          </a:p>
          <a:p>
            <a:pPr marL="0" indent="0">
              <a:buNone/>
            </a:pPr>
            <a:r>
              <a:rPr lang="pl-PL" sz="720" dirty="0">
                <a:solidFill>
                  <a:schemeClr val="bg1"/>
                </a:solidFill>
                <a:latin typeface="Gotham Book" pitchFamily="50" charset="0"/>
              </a:rPr>
              <a:t>warszawa@sdzlegal.pl</a:t>
            </a:r>
          </a:p>
          <a:p>
            <a:pPr>
              <a:spcBef>
                <a:spcPts val="1440"/>
              </a:spcBef>
            </a:pPr>
            <a:r>
              <a:rPr lang="de-AT" sz="1200" b="1" kern="1200" dirty="0">
                <a:solidFill>
                  <a:schemeClr val="bg1"/>
                </a:solidFill>
                <a:latin typeface="Gotham Bold" pitchFamily="50" charset="0"/>
                <a:ea typeface="+mn-ea"/>
                <a:cs typeface="+mn-cs"/>
              </a:rPr>
              <a:t>ROMANIA</a:t>
            </a:r>
          </a:p>
          <a:p>
            <a:endParaRPr lang="de-AT" sz="480" dirty="0">
              <a:solidFill>
                <a:schemeClr val="bg1"/>
              </a:solidFill>
            </a:endParaRPr>
          </a:p>
          <a:p>
            <a:pPr marL="0" marR="0" lvl="0" indent="0" algn="l" defTabSz="1097280" rtl="0" eaLnBrk="1" fontAlgn="base" latinLnBrk="0" hangingPunct="1">
              <a:lnSpc>
                <a:spcPct val="100000"/>
              </a:lnSpc>
              <a:spcBef>
                <a:spcPct val="0"/>
              </a:spcBef>
              <a:spcAft>
                <a:spcPts val="0"/>
              </a:spcAft>
              <a:buClrTx/>
              <a:buSzTx/>
              <a:buFontTx/>
              <a:buNone/>
              <a:tabLst/>
              <a:defRPr/>
            </a:pPr>
            <a:r>
              <a:rPr lang="de-DE" sz="840" b="1" kern="1200" dirty="0">
                <a:solidFill>
                  <a:schemeClr val="bg1"/>
                </a:solidFill>
                <a:latin typeface="Gotham Medium" pitchFamily="50" charset="0"/>
                <a:ea typeface="+mn-ea"/>
                <a:cs typeface="+mn-cs"/>
              </a:rPr>
              <a:t>SCHINDHELM</a:t>
            </a:r>
          </a:p>
          <a:p>
            <a:pPr>
              <a:spcAft>
                <a:spcPts val="0"/>
              </a:spcAft>
            </a:pPr>
            <a:endParaRPr lang="de-AT" sz="600" dirty="0">
              <a:solidFill>
                <a:schemeClr val="bg1"/>
              </a:solidFill>
            </a:endParaRPr>
          </a:p>
          <a:p>
            <a:pPr>
              <a:spcAft>
                <a:spcPts val="360"/>
              </a:spcAft>
            </a:pPr>
            <a:r>
              <a:rPr lang="de-AT" sz="960" dirty="0">
                <a:solidFill>
                  <a:schemeClr val="bg1"/>
                </a:solidFill>
                <a:latin typeface="Gotham Book" pitchFamily="50" charset="0"/>
              </a:rPr>
              <a:t>BUKAREST</a:t>
            </a:r>
            <a:endParaRPr lang="de-AT" sz="720" dirty="0">
              <a:solidFill>
                <a:schemeClr val="bg1"/>
              </a:solidFill>
              <a:latin typeface="Gotham Book" pitchFamily="50" charset="0"/>
            </a:endParaRPr>
          </a:p>
          <a:p>
            <a:pPr marL="0" indent="0">
              <a:buNone/>
            </a:pPr>
            <a:r>
              <a:rPr lang="nl-NL" sz="720" b="0" dirty="0">
                <a:solidFill>
                  <a:schemeClr val="bg1"/>
                </a:solidFill>
                <a:latin typeface="Gotham Book" pitchFamily="50" charset="0"/>
              </a:rPr>
              <a:t>Cabinet de Avocat Bernhard </a:t>
            </a:r>
          </a:p>
          <a:p>
            <a:pPr marL="0" indent="0">
              <a:buNone/>
            </a:pPr>
            <a:r>
              <a:rPr lang="nl-NL" sz="720" b="0" dirty="0">
                <a:solidFill>
                  <a:schemeClr val="bg1"/>
                </a:solidFill>
                <a:latin typeface="Gotham Book" pitchFamily="50" charset="0"/>
              </a:rPr>
              <a:t>Konrad Heringhaus</a:t>
            </a:r>
            <a:endParaRPr lang="fi-FI" sz="720" b="0" dirty="0">
              <a:solidFill>
                <a:schemeClr val="bg1"/>
              </a:solidFill>
              <a:latin typeface="Gotham Book" pitchFamily="50" charset="0"/>
            </a:endParaRPr>
          </a:p>
          <a:p>
            <a:pPr marL="0" indent="0">
              <a:spcBef>
                <a:spcPts val="0"/>
              </a:spcBef>
              <a:buNone/>
            </a:pPr>
            <a:r>
              <a:rPr lang="de-DE" sz="720" dirty="0">
                <a:solidFill>
                  <a:schemeClr val="bg1"/>
                </a:solidFill>
                <a:latin typeface="Gotham Book" pitchFamily="50" charset="0"/>
              </a:rPr>
              <a:t>bukarest@schindhelm.com</a:t>
            </a:r>
            <a:endParaRPr lang="de-AT" sz="720" baseline="0" dirty="0">
              <a:solidFill>
                <a:schemeClr val="bg1"/>
              </a:solidFill>
              <a:latin typeface="Gotham Book" pitchFamily="50" charset="0"/>
            </a:endParaRPr>
          </a:p>
          <a:p>
            <a:pPr marL="0" indent="0">
              <a:spcBef>
                <a:spcPts val="1440"/>
              </a:spcBef>
              <a:buNone/>
            </a:pPr>
            <a:r>
              <a:rPr lang="de-AT" sz="1200" b="1" kern="1200" dirty="0">
                <a:solidFill>
                  <a:schemeClr val="bg1"/>
                </a:solidFill>
                <a:latin typeface="Gotham Bold" pitchFamily="50" charset="0"/>
                <a:ea typeface="+mn-ea"/>
                <a:cs typeface="+mn-cs"/>
              </a:rPr>
              <a:t>SLOVAKIA</a:t>
            </a:r>
          </a:p>
          <a:p>
            <a:endParaRPr lang="de-AT" sz="720" b="1" baseline="0" dirty="0">
              <a:solidFill>
                <a:schemeClr val="bg1"/>
              </a:solidFill>
            </a:endParaRPr>
          </a:p>
          <a:p>
            <a:pPr marL="0" marR="0" lvl="0" indent="0" algn="l" defTabSz="1097280" rtl="0" eaLnBrk="1" fontAlgn="base" latinLnBrk="0" hangingPunct="1">
              <a:lnSpc>
                <a:spcPct val="100000"/>
              </a:lnSpc>
              <a:spcBef>
                <a:spcPct val="0"/>
              </a:spcBef>
              <a:spcAft>
                <a:spcPts val="240"/>
              </a:spcAft>
              <a:buClrTx/>
              <a:buSzTx/>
              <a:buFontTx/>
              <a:buNone/>
              <a:tabLst/>
              <a:defRPr/>
            </a:pPr>
            <a:r>
              <a:rPr lang="de-DE" sz="840" b="1" kern="1200" dirty="0">
                <a:solidFill>
                  <a:schemeClr val="bg1"/>
                </a:solidFill>
                <a:latin typeface="Gotham Medium" pitchFamily="50" charset="0"/>
                <a:ea typeface="+mn-ea"/>
                <a:cs typeface="+mn-cs"/>
              </a:rPr>
              <a:t>SAXINGER</a:t>
            </a:r>
          </a:p>
          <a:p>
            <a:pPr>
              <a:spcAft>
                <a:spcPts val="0"/>
              </a:spcAft>
            </a:pPr>
            <a:endParaRPr lang="de-AT" sz="600" b="0" baseline="0" dirty="0">
              <a:solidFill>
                <a:schemeClr val="bg1"/>
              </a:solidFill>
            </a:endParaRPr>
          </a:p>
          <a:p>
            <a:pPr>
              <a:spcAft>
                <a:spcPts val="240"/>
              </a:spcAft>
            </a:pPr>
            <a:r>
              <a:rPr lang="de-AT" sz="960" b="0" baseline="0" dirty="0">
                <a:solidFill>
                  <a:schemeClr val="bg1"/>
                </a:solidFill>
                <a:latin typeface="Gotham Book" pitchFamily="50" charset="0"/>
              </a:rPr>
              <a:t>BRATISLAVA</a:t>
            </a:r>
          </a:p>
          <a:p>
            <a:pPr marL="0" indent="0">
              <a:buNone/>
            </a:pPr>
            <a:r>
              <a:rPr lang="nb-NO" sz="720" b="0" kern="1200" dirty="0">
                <a:solidFill>
                  <a:schemeClr val="bg1"/>
                </a:solidFill>
                <a:latin typeface="Gotham Book" pitchFamily="50" charset="0"/>
                <a:ea typeface="+mn-ea"/>
                <a:cs typeface="+mn-cs"/>
              </a:rPr>
              <a:t>SAXINGER s.r.o.</a:t>
            </a:r>
          </a:p>
          <a:p>
            <a:pPr marL="0" indent="0">
              <a:buNone/>
            </a:pPr>
            <a:r>
              <a:rPr lang="nb-NO" sz="720" b="0" kern="1200" dirty="0">
                <a:solidFill>
                  <a:schemeClr val="bg1"/>
                </a:solidFill>
                <a:latin typeface="Gotham Book" pitchFamily="50" charset="0"/>
                <a:ea typeface="+mn-ea"/>
                <a:cs typeface="+mn-cs"/>
              </a:rPr>
              <a:t>advokátská kancelária</a:t>
            </a:r>
          </a:p>
          <a:p>
            <a:pPr marL="0" indent="0">
              <a:buNone/>
            </a:pPr>
            <a:r>
              <a:rPr lang="sk-SK" sz="720" b="0" kern="1200" dirty="0">
                <a:solidFill>
                  <a:schemeClr val="bg1"/>
                </a:solidFill>
                <a:latin typeface="Gotham Book" pitchFamily="50" charset="0"/>
                <a:ea typeface="+mn-ea"/>
                <a:cs typeface="+mn-cs"/>
              </a:rPr>
              <a:t>bratislava@s</a:t>
            </a:r>
            <a:r>
              <a:rPr lang="de-AT" sz="720" b="0" kern="1200" dirty="0" err="1">
                <a:solidFill>
                  <a:schemeClr val="bg1"/>
                </a:solidFill>
                <a:latin typeface="Gotham Book" pitchFamily="50" charset="0"/>
                <a:ea typeface="+mn-ea"/>
                <a:cs typeface="+mn-cs"/>
              </a:rPr>
              <a:t>axinger</a:t>
            </a:r>
            <a:r>
              <a:rPr lang="sk-SK" sz="720" b="0" kern="1200" dirty="0">
                <a:solidFill>
                  <a:schemeClr val="bg1"/>
                </a:solidFill>
                <a:latin typeface="Gotham Book" pitchFamily="50" charset="0"/>
                <a:ea typeface="+mn-ea"/>
                <a:cs typeface="+mn-cs"/>
              </a:rPr>
              <a:t>.</a:t>
            </a:r>
            <a:r>
              <a:rPr lang="de-AT" sz="720" b="0" kern="1200" dirty="0" err="1">
                <a:solidFill>
                  <a:schemeClr val="bg1"/>
                </a:solidFill>
                <a:latin typeface="Gotham Book" pitchFamily="50" charset="0"/>
                <a:ea typeface="+mn-ea"/>
                <a:cs typeface="+mn-cs"/>
              </a:rPr>
              <a:t>com</a:t>
            </a:r>
            <a:endParaRPr lang="sk-SK" sz="720" b="0" kern="1200" dirty="0">
              <a:solidFill>
                <a:schemeClr val="bg1"/>
              </a:solidFill>
              <a:latin typeface="Gotham Book" pitchFamily="50" charset="0"/>
              <a:ea typeface="+mn-ea"/>
              <a:cs typeface="+mn-cs"/>
            </a:endParaRPr>
          </a:p>
          <a:p>
            <a:endParaRPr lang="de-DE" sz="720" b="1" baseline="0" dirty="0">
              <a:solidFill>
                <a:schemeClr val="bg1"/>
              </a:solidFill>
            </a:endParaRPr>
          </a:p>
        </p:txBody>
      </p:sp>
      <p:sp>
        <p:nvSpPr>
          <p:cNvPr id="14" name="Textfeld 12">
            <a:extLst>
              <a:ext uri="{FF2B5EF4-FFF2-40B4-BE49-F238E27FC236}">
                <a16:creationId xmlns:a16="http://schemas.microsoft.com/office/drawing/2014/main" id="{941B89BE-79FA-907E-3171-A71EEFF50476}"/>
              </a:ext>
            </a:extLst>
          </p:cNvPr>
          <p:cNvSpPr txBox="1"/>
          <p:nvPr userDrawn="1"/>
        </p:nvSpPr>
        <p:spPr>
          <a:xfrm>
            <a:off x="10185600" y="577483"/>
            <a:ext cx="2006400" cy="5520486"/>
          </a:xfrm>
          <a:prstGeom prst="rect">
            <a:avLst/>
          </a:prstGeom>
          <a:noFill/>
          <a:ln>
            <a:noFill/>
          </a:ln>
        </p:spPr>
        <p:txBody>
          <a:bodyPr wrap="square" rtlCol="0">
            <a:spAutoFit/>
          </a:bodyPr>
          <a:ls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de-AT" sz="1200" b="1" kern="1200" dirty="0">
                <a:solidFill>
                  <a:schemeClr val="bg1"/>
                </a:solidFill>
                <a:latin typeface="Gotham Bold" pitchFamily="50" charset="0"/>
                <a:ea typeface="+mn-ea"/>
                <a:cs typeface="+mn-cs"/>
              </a:rPr>
              <a:t>SPAIN</a:t>
            </a:r>
          </a:p>
          <a:p>
            <a:endParaRPr lang="de-AT" sz="480" b="1" baseline="0" dirty="0">
              <a:solidFill>
                <a:schemeClr val="bg1"/>
              </a:solidFill>
            </a:endParaRPr>
          </a:p>
          <a:p>
            <a:pPr marL="0" marR="0" lvl="0" indent="0" algn="l" defTabSz="1097280" rtl="0" eaLnBrk="1" fontAlgn="base" latinLnBrk="0" hangingPunct="1">
              <a:lnSpc>
                <a:spcPct val="100000"/>
              </a:lnSpc>
              <a:spcBef>
                <a:spcPct val="0"/>
              </a:spcBef>
              <a:spcAft>
                <a:spcPts val="0"/>
              </a:spcAft>
              <a:buClrTx/>
              <a:buSzTx/>
              <a:buFontTx/>
              <a:buNone/>
              <a:tabLst/>
              <a:defRPr/>
            </a:pPr>
            <a:r>
              <a:rPr lang="de-DE" sz="840" b="1" kern="1200" dirty="0">
                <a:solidFill>
                  <a:schemeClr val="bg1"/>
                </a:solidFill>
                <a:latin typeface="Gotham Medium" pitchFamily="50" charset="0"/>
                <a:ea typeface="+mn-ea"/>
                <a:cs typeface="+mn-cs"/>
              </a:rPr>
              <a:t>LOZANO</a:t>
            </a:r>
            <a:r>
              <a:rPr lang="de-DE" sz="840" b="1" kern="1200" dirty="0">
                <a:solidFill>
                  <a:schemeClr val="bg1"/>
                </a:solidFill>
                <a:latin typeface="Arial" charset="0"/>
                <a:ea typeface="+mn-ea"/>
                <a:cs typeface="+mn-cs"/>
              </a:rPr>
              <a:t> </a:t>
            </a:r>
            <a:r>
              <a:rPr lang="de-DE" sz="840" b="1" kern="1200" dirty="0">
                <a:solidFill>
                  <a:schemeClr val="bg1"/>
                </a:solidFill>
                <a:latin typeface="Gotham Medium" pitchFamily="50" charset="0"/>
                <a:ea typeface="+mn-ea"/>
                <a:cs typeface="+mn-cs"/>
              </a:rPr>
              <a:t>SCHINDHELM</a:t>
            </a:r>
          </a:p>
          <a:p>
            <a:pPr algn="l" rtl="0" fontAlgn="base">
              <a:spcBef>
                <a:spcPct val="0"/>
              </a:spcBef>
              <a:spcAft>
                <a:spcPts val="0"/>
              </a:spcAft>
            </a:pPr>
            <a:endParaRPr lang="de-AT" sz="600" b="0" kern="1200" baseline="0" dirty="0">
              <a:solidFill>
                <a:schemeClr val="bg1"/>
              </a:solidFill>
              <a:latin typeface="Arial" charset="0"/>
              <a:ea typeface="+mn-ea"/>
              <a:cs typeface="+mn-cs"/>
            </a:endParaRPr>
          </a:p>
          <a:p>
            <a:pPr algn="l" rtl="0" fontAlgn="base">
              <a:spcBef>
                <a:spcPct val="0"/>
              </a:spcBef>
              <a:spcAft>
                <a:spcPts val="360"/>
              </a:spcAft>
            </a:pPr>
            <a:r>
              <a:rPr lang="de-AT" sz="960" b="0" kern="1200" baseline="0" dirty="0">
                <a:solidFill>
                  <a:schemeClr val="bg1"/>
                </a:solidFill>
                <a:latin typeface="Gotham Book" pitchFamily="50" charset="0"/>
                <a:ea typeface="+mn-ea"/>
                <a:cs typeface="+mn-cs"/>
              </a:rPr>
              <a:t>BILBAO</a:t>
            </a:r>
          </a:p>
          <a:p>
            <a:pPr marL="0" indent="0" algn="l" rtl="0" fontAlgn="base">
              <a:spcBef>
                <a:spcPct val="0"/>
              </a:spcBef>
              <a:spcAft>
                <a:spcPct val="0"/>
              </a:spcAft>
              <a:buNone/>
            </a:pPr>
            <a:r>
              <a:rPr lang="de-AT" sz="720" b="0" kern="1200" dirty="0">
                <a:solidFill>
                  <a:schemeClr val="bg1"/>
                </a:solidFill>
                <a:latin typeface="Gotham Book" pitchFamily="50" charset="0"/>
                <a:ea typeface="+mn-ea"/>
                <a:cs typeface="+mn-cs"/>
              </a:rPr>
              <a:t>Lozano Schindhelm SLP</a:t>
            </a:r>
          </a:p>
          <a:p>
            <a:pPr marL="0" indent="0" algn="l" rtl="0" fontAlgn="base">
              <a:spcBef>
                <a:spcPct val="0"/>
              </a:spcBef>
              <a:spcAft>
                <a:spcPct val="0"/>
              </a:spcAft>
              <a:buNone/>
            </a:pPr>
            <a:r>
              <a:rPr lang="de-AT" sz="720" b="0" kern="1200" dirty="0" err="1">
                <a:solidFill>
                  <a:schemeClr val="bg1"/>
                </a:solidFill>
                <a:latin typeface="Gotham Book" pitchFamily="50" charset="0"/>
                <a:ea typeface="+mn-ea"/>
                <a:cs typeface="+mn-cs"/>
              </a:rPr>
              <a:t>bilbao@schindhelm.com</a:t>
            </a:r>
            <a:endParaRPr lang="de-AT" sz="720" b="0" kern="1200" dirty="0">
              <a:solidFill>
                <a:schemeClr val="bg1"/>
              </a:solidFill>
              <a:latin typeface="Gotham Book" pitchFamily="50" charset="0"/>
              <a:ea typeface="+mn-ea"/>
              <a:cs typeface="+mn-cs"/>
            </a:endParaRPr>
          </a:p>
          <a:p>
            <a:pPr algn="l" rtl="0" fontAlgn="base">
              <a:spcBef>
                <a:spcPct val="0"/>
              </a:spcBef>
              <a:spcAft>
                <a:spcPts val="0"/>
              </a:spcAft>
            </a:pPr>
            <a:endParaRPr lang="de-AT" sz="960" b="0" kern="1200" baseline="0" dirty="0">
              <a:solidFill>
                <a:schemeClr val="bg1"/>
              </a:solidFill>
              <a:latin typeface="Gotham Book" pitchFamily="50" charset="0"/>
              <a:ea typeface="+mn-ea"/>
              <a:cs typeface="+mn-cs"/>
            </a:endParaRPr>
          </a:p>
          <a:p>
            <a:pPr algn="l" rtl="0" fontAlgn="base">
              <a:spcBef>
                <a:spcPct val="0"/>
              </a:spcBef>
              <a:spcAft>
                <a:spcPts val="360"/>
              </a:spcAft>
            </a:pPr>
            <a:r>
              <a:rPr lang="de-AT" sz="960" b="0" kern="1200" baseline="0" dirty="0">
                <a:solidFill>
                  <a:schemeClr val="bg1"/>
                </a:solidFill>
                <a:latin typeface="Gotham Book" pitchFamily="50" charset="0"/>
                <a:ea typeface="+mn-ea"/>
                <a:cs typeface="+mn-cs"/>
              </a:rPr>
              <a:t>DENIA  </a:t>
            </a:r>
          </a:p>
          <a:p>
            <a:pPr marL="0" indent="0" algn="l" rtl="0" fontAlgn="base">
              <a:spcBef>
                <a:spcPct val="0"/>
              </a:spcBef>
              <a:spcAft>
                <a:spcPct val="0"/>
              </a:spcAft>
              <a:buNone/>
            </a:pPr>
            <a:r>
              <a:rPr lang="de-AT" sz="720" b="0" kern="1200" dirty="0">
                <a:solidFill>
                  <a:schemeClr val="bg1"/>
                </a:solidFill>
                <a:latin typeface="Gotham Book" pitchFamily="50" charset="0"/>
                <a:ea typeface="+mn-ea"/>
                <a:cs typeface="+mn-cs"/>
              </a:rPr>
              <a:t>Lozano Schindhelm SLP</a:t>
            </a:r>
          </a:p>
          <a:p>
            <a:pPr marL="0" indent="0" algn="l" rtl="0" fontAlgn="base">
              <a:spcBef>
                <a:spcPct val="0"/>
              </a:spcBef>
              <a:spcAft>
                <a:spcPct val="0"/>
              </a:spcAft>
              <a:buNone/>
            </a:pPr>
            <a:r>
              <a:rPr lang="sk-SK" sz="720" b="0" kern="1200" dirty="0">
                <a:solidFill>
                  <a:schemeClr val="bg1"/>
                </a:solidFill>
                <a:latin typeface="Gotham Book" pitchFamily="50" charset="0"/>
                <a:ea typeface="+mn-ea"/>
                <a:cs typeface="+mn-cs"/>
              </a:rPr>
              <a:t>denia@schindhelm.com</a:t>
            </a:r>
          </a:p>
          <a:p>
            <a:pPr algn="l" rtl="0" fontAlgn="base">
              <a:spcBef>
                <a:spcPct val="0"/>
              </a:spcBef>
              <a:spcAft>
                <a:spcPts val="0"/>
              </a:spcAft>
            </a:pPr>
            <a:endParaRPr lang="de-AT" sz="960" b="0" kern="1200" baseline="0" dirty="0">
              <a:solidFill>
                <a:schemeClr val="bg1"/>
              </a:solidFill>
              <a:latin typeface="Gotham Book" pitchFamily="50" charset="0"/>
              <a:ea typeface="+mn-ea"/>
              <a:cs typeface="+mn-cs"/>
            </a:endParaRPr>
          </a:p>
          <a:p>
            <a:pPr algn="l" rtl="0" fontAlgn="base">
              <a:spcBef>
                <a:spcPct val="0"/>
              </a:spcBef>
              <a:spcAft>
                <a:spcPts val="360"/>
              </a:spcAft>
            </a:pPr>
            <a:r>
              <a:rPr lang="de-AT" sz="960" b="0" kern="1200" baseline="0" dirty="0">
                <a:solidFill>
                  <a:schemeClr val="bg1"/>
                </a:solidFill>
                <a:latin typeface="Gotham Book" pitchFamily="50" charset="0"/>
                <a:ea typeface="+mn-ea"/>
                <a:cs typeface="+mn-cs"/>
              </a:rPr>
              <a:t>MADRID</a:t>
            </a:r>
          </a:p>
          <a:p>
            <a:pPr marL="0" indent="0" algn="l" rtl="0" fontAlgn="base">
              <a:spcBef>
                <a:spcPct val="0"/>
              </a:spcBef>
              <a:spcAft>
                <a:spcPct val="0"/>
              </a:spcAft>
              <a:buNone/>
            </a:pPr>
            <a:r>
              <a:rPr lang="de-AT" sz="720" b="0" kern="1200" dirty="0">
                <a:solidFill>
                  <a:schemeClr val="bg1"/>
                </a:solidFill>
                <a:latin typeface="Gotham Book" pitchFamily="50" charset="0"/>
                <a:ea typeface="+mn-ea"/>
                <a:cs typeface="+mn-cs"/>
              </a:rPr>
              <a:t>Lozano Schindhelm SLP</a:t>
            </a:r>
          </a:p>
          <a:p>
            <a:pPr marL="0" indent="0" algn="l" rtl="0" fontAlgn="base">
              <a:spcBef>
                <a:spcPct val="0"/>
              </a:spcBef>
              <a:spcAft>
                <a:spcPct val="0"/>
              </a:spcAft>
              <a:buNone/>
            </a:pPr>
            <a:r>
              <a:rPr lang="de-AT" sz="720" b="0" kern="1200" dirty="0">
                <a:solidFill>
                  <a:schemeClr val="bg1"/>
                </a:solidFill>
                <a:latin typeface="Gotham Book" pitchFamily="50" charset="0"/>
                <a:ea typeface="+mn-ea"/>
                <a:cs typeface="+mn-cs"/>
              </a:rPr>
              <a:t>madrid@schindhelm.com</a:t>
            </a:r>
          </a:p>
          <a:p>
            <a:pPr>
              <a:spcAft>
                <a:spcPts val="0"/>
              </a:spcAft>
            </a:pPr>
            <a:endParaRPr lang="de-AT" sz="960" b="0" baseline="0" dirty="0">
              <a:solidFill>
                <a:schemeClr val="bg1"/>
              </a:solidFill>
              <a:latin typeface="Gotham Book" pitchFamily="50" charset="0"/>
            </a:endParaRPr>
          </a:p>
          <a:p>
            <a:pPr algn="l" rtl="0" fontAlgn="base">
              <a:spcBef>
                <a:spcPct val="0"/>
              </a:spcBef>
              <a:spcAft>
                <a:spcPts val="360"/>
              </a:spcAft>
            </a:pPr>
            <a:r>
              <a:rPr lang="de-AT" sz="960" b="0" kern="1200" baseline="0" dirty="0">
                <a:solidFill>
                  <a:schemeClr val="bg1"/>
                </a:solidFill>
                <a:latin typeface="Gotham Book" pitchFamily="50" charset="0"/>
                <a:ea typeface="+mn-ea"/>
                <a:cs typeface="+mn-cs"/>
              </a:rPr>
              <a:t>PALMA DE MALLORCA</a:t>
            </a:r>
          </a:p>
          <a:p>
            <a:pPr marL="0" indent="0" algn="l" rtl="0" fontAlgn="base">
              <a:spcBef>
                <a:spcPct val="0"/>
              </a:spcBef>
              <a:spcAft>
                <a:spcPct val="0"/>
              </a:spcAft>
              <a:buNone/>
            </a:pPr>
            <a:r>
              <a:rPr lang="de-AT" sz="720" b="0" kern="1200" dirty="0">
                <a:solidFill>
                  <a:schemeClr val="bg1"/>
                </a:solidFill>
                <a:latin typeface="Gotham Book" pitchFamily="50" charset="0"/>
                <a:ea typeface="+mn-ea"/>
                <a:cs typeface="+mn-cs"/>
              </a:rPr>
              <a:t>Lozano Schindhelm SLP</a:t>
            </a:r>
          </a:p>
          <a:p>
            <a:pPr marL="0" indent="0" algn="l" rtl="0" fontAlgn="base">
              <a:spcBef>
                <a:spcPct val="0"/>
              </a:spcBef>
              <a:spcAft>
                <a:spcPct val="0"/>
              </a:spcAft>
              <a:buNone/>
            </a:pPr>
            <a:r>
              <a:rPr lang="sk-SK" sz="720" b="0" kern="1200" dirty="0">
                <a:solidFill>
                  <a:schemeClr val="bg1"/>
                </a:solidFill>
                <a:latin typeface="Gotham Book" pitchFamily="50" charset="0"/>
                <a:ea typeface="+mn-ea"/>
                <a:cs typeface="+mn-cs"/>
              </a:rPr>
              <a:t>palma@schindhelm.com</a:t>
            </a:r>
          </a:p>
          <a:p>
            <a:pPr algn="l" rtl="0" fontAlgn="base">
              <a:spcBef>
                <a:spcPct val="0"/>
              </a:spcBef>
              <a:spcAft>
                <a:spcPts val="0"/>
              </a:spcAft>
            </a:pPr>
            <a:endParaRPr lang="de-AT" sz="960" b="0" kern="1200" baseline="0" dirty="0">
              <a:solidFill>
                <a:schemeClr val="bg1"/>
              </a:solidFill>
              <a:latin typeface="Arial" charset="0"/>
              <a:ea typeface="+mn-ea"/>
              <a:cs typeface="+mn-cs"/>
            </a:endParaRPr>
          </a:p>
          <a:p>
            <a:pPr algn="l" rtl="0" fontAlgn="base">
              <a:spcBef>
                <a:spcPct val="0"/>
              </a:spcBef>
              <a:spcAft>
                <a:spcPts val="360"/>
              </a:spcAft>
            </a:pPr>
            <a:r>
              <a:rPr lang="de-AT" sz="960" b="0" kern="1200" baseline="0" dirty="0">
                <a:solidFill>
                  <a:schemeClr val="bg1"/>
                </a:solidFill>
                <a:latin typeface="Gotham Book" pitchFamily="50" charset="0"/>
                <a:ea typeface="+mn-ea"/>
                <a:cs typeface="+mn-cs"/>
              </a:rPr>
              <a:t>VALENCIA</a:t>
            </a:r>
          </a:p>
          <a:p>
            <a:pPr marL="0" indent="0" algn="l" rtl="0" fontAlgn="base">
              <a:spcBef>
                <a:spcPct val="0"/>
              </a:spcBef>
              <a:spcAft>
                <a:spcPct val="0"/>
              </a:spcAft>
              <a:buNone/>
            </a:pPr>
            <a:r>
              <a:rPr lang="de-AT" sz="720" b="0" kern="1200" dirty="0">
                <a:solidFill>
                  <a:schemeClr val="bg1"/>
                </a:solidFill>
                <a:latin typeface="Gotham Book" pitchFamily="50" charset="0"/>
                <a:ea typeface="+mn-ea"/>
                <a:cs typeface="+mn-cs"/>
              </a:rPr>
              <a:t>Lozano Schindhelm SLP</a:t>
            </a:r>
          </a:p>
          <a:p>
            <a:pPr marL="0" indent="0" algn="l" rtl="0" fontAlgn="base">
              <a:spcBef>
                <a:spcPct val="0"/>
              </a:spcBef>
              <a:spcAft>
                <a:spcPct val="0"/>
              </a:spcAft>
              <a:buNone/>
            </a:pPr>
            <a:r>
              <a:rPr lang="sk-SK" sz="720" b="0" kern="1200" dirty="0">
                <a:solidFill>
                  <a:schemeClr val="bg1"/>
                </a:solidFill>
                <a:latin typeface="Gotham Book" pitchFamily="50" charset="0"/>
                <a:ea typeface="+mn-ea"/>
                <a:cs typeface="+mn-cs"/>
              </a:rPr>
              <a:t>valencia@schindhelm.com</a:t>
            </a:r>
            <a:endParaRPr lang="de-AT" sz="720" b="0" kern="1200" dirty="0">
              <a:solidFill>
                <a:schemeClr val="bg1"/>
              </a:solidFill>
              <a:latin typeface="Gotham Book" pitchFamily="50" charset="0"/>
              <a:ea typeface="+mn-ea"/>
              <a:cs typeface="+mn-cs"/>
            </a:endParaRPr>
          </a:p>
          <a:p>
            <a:pPr>
              <a:spcBef>
                <a:spcPts val="1440"/>
              </a:spcBef>
            </a:pPr>
            <a:r>
              <a:rPr lang="de-AT" sz="1200" b="1" kern="1200" dirty="0">
                <a:solidFill>
                  <a:schemeClr val="bg1"/>
                </a:solidFill>
                <a:latin typeface="Gotham Bold" pitchFamily="50" charset="0"/>
                <a:ea typeface="+mn-ea"/>
                <a:cs typeface="+mn-cs"/>
              </a:rPr>
              <a:t>TURKEY</a:t>
            </a:r>
          </a:p>
          <a:p>
            <a:endParaRPr lang="de-AT" sz="480" dirty="0">
              <a:solidFill>
                <a:schemeClr val="bg1"/>
              </a:solidFill>
            </a:endParaRPr>
          </a:p>
          <a:p>
            <a:pPr marL="0" marR="0" lvl="0" indent="0" algn="l" defTabSz="1097280" rtl="0" eaLnBrk="1" fontAlgn="base" latinLnBrk="0" hangingPunct="1">
              <a:lnSpc>
                <a:spcPct val="100000"/>
              </a:lnSpc>
              <a:spcBef>
                <a:spcPct val="0"/>
              </a:spcBef>
              <a:spcAft>
                <a:spcPts val="0"/>
              </a:spcAft>
              <a:buClrTx/>
              <a:buSzTx/>
              <a:buFontTx/>
              <a:buNone/>
              <a:tabLst/>
              <a:defRPr/>
            </a:pPr>
            <a:r>
              <a:rPr lang="de-DE" sz="840" b="1" kern="1200" dirty="0">
                <a:solidFill>
                  <a:schemeClr val="bg1"/>
                </a:solidFill>
                <a:latin typeface="Gotham Medium" pitchFamily="50" charset="0"/>
                <a:ea typeface="+mn-ea"/>
                <a:cs typeface="+mn-cs"/>
              </a:rPr>
              <a:t>GEMS</a:t>
            </a:r>
            <a:r>
              <a:rPr lang="de-DE" sz="840" b="1" kern="1200" dirty="0">
                <a:solidFill>
                  <a:schemeClr val="bg1"/>
                </a:solidFill>
                <a:latin typeface="Arial" charset="0"/>
                <a:ea typeface="+mn-ea"/>
                <a:cs typeface="+mn-cs"/>
              </a:rPr>
              <a:t> </a:t>
            </a:r>
            <a:r>
              <a:rPr lang="de-DE" sz="840" b="1" kern="1200" dirty="0">
                <a:solidFill>
                  <a:schemeClr val="bg1"/>
                </a:solidFill>
                <a:latin typeface="Gotham Medium" pitchFamily="50" charset="0"/>
                <a:ea typeface="+mn-ea"/>
                <a:cs typeface="+mn-cs"/>
              </a:rPr>
              <a:t>SCHINDHELM</a:t>
            </a:r>
          </a:p>
          <a:p>
            <a:pPr>
              <a:spcAft>
                <a:spcPts val="0"/>
              </a:spcAft>
            </a:pPr>
            <a:endParaRPr lang="de-AT" sz="600" dirty="0">
              <a:solidFill>
                <a:schemeClr val="bg1"/>
              </a:solidFill>
            </a:endParaRPr>
          </a:p>
          <a:p>
            <a:pPr marL="0" marR="0" lvl="0" indent="0" algn="l" defTabSz="1097280" rtl="0" eaLnBrk="1" fontAlgn="base" latinLnBrk="0" hangingPunct="1">
              <a:lnSpc>
                <a:spcPct val="100000"/>
              </a:lnSpc>
              <a:spcBef>
                <a:spcPct val="0"/>
              </a:spcBef>
              <a:spcAft>
                <a:spcPts val="360"/>
              </a:spcAft>
              <a:buClrTx/>
              <a:buSzTx/>
              <a:buFontTx/>
              <a:buNone/>
              <a:tabLst/>
              <a:defRPr/>
            </a:pPr>
            <a:r>
              <a:rPr kumimoji="0" lang="de-AT" sz="960" b="0" i="0" u="none" strike="noStrike" kern="1200" cap="none" spc="0" normalizeH="0" baseline="0" noProof="0" dirty="0">
                <a:ln>
                  <a:noFill/>
                </a:ln>
                <a:solidFill>
                  <a:prstClr val="white"/>
                </a:solidFill>
                <a:effectLst/>
                <a:uLnTx/>
                <a:uFillTx/>
                <a:latin typeface="Gotham Book" pitchFamily="50" charset="0"/>
                <a:ea typeface="+mn-ea"/>
                <a:cs typeface="+mn-cs"/>
              </a:rPr>
              <a:t>ANKARA</a:t>
            </a:r>
            <a:endParaRPr kumimoji="0" lang="de-AT" sz="720" b="0" i="0" u="none" strike="noStrike" kern="1200" cap="none" spc="0" normalizeH="0" baseline="0" noProof="0" dirty="0">
              <a:ln>
                <a:noFill/>
              </a:ln>
              <a:solidFill>
                <a:prstClr val="white"/>
              </a:solidFill>
              <a:effectLst/>
              <a:uLnTx/>
              <a:uFillTx/>
              <a:latin typeface="Gotham Book" pitchFamily="50" charset="0"/>
              <a:ea typeface="+mn-ea"/>
              <a:cs typeface="+mn-cs"/>
            </a:endParaRPr>
          </a:p>
          <a:p>
            <a:pPr marL="0" marR="0" lvl="0" indent="0" algn="l" defTabSz="1097280" rtl="0" eaLnBrk="1" fontAlgn="base" latinLnBrk="0" hangingPunct="1">
              <a:lnSpc>
                <a:spcPct val="100000"/>
              </a:lnSpc>
              <a:spcBef>
                <a:spcPts val="0"/>
              </a:spcBef>
              <a:spcAft>
                <a:spcPct val="0"/>
              </a:spcAft>
              <a:buClrTx/>
              <a:buSzTx/>
              <a:buFontTx/>
              <a:buNone/>
              <a:tabLst/>
              <a:defRPr/>
            </a:pPr>
            <a:r>
              <a:rPr kumimoji="0" lang="de-AT" sz="720" b="0" i="0" u="none" strike="noStrike" kern="1200" cap="none" spc="0" normalizeH="0" baseline="0" noProof="0" dirty="0">
                <a:ln>
                  <a:noFill/>
                </a:ln>
                <a:solidFill>
                  <a:prstClr val="white"/>
                </a:solidFill>
                <a:effectLst/>
                <a:uLnTx/>
                <a:uFillTx/>
                <a:latin typeface="Gotham Book" pitchFamily="50" charset="0"/>
                <a:ea typeface="+mn-ea"/>
                <a:cs typeface="+mn-cs"/>
              </a:rPr>
              <a:t>GEMS Schindhelm Rechtsanwälte</a:t>
            </a:r>
            <a:endParaRPr kumimoji="0" lang="de-DE" sz="720" b="0" i="0" u="none" strike="noStrike" kern="1200" cap="none" spc="0" normalizeH="0" baseline="0" noProof="0" dirty="0">
              <a:ln>
                <a:noFill/>
              </a:ln>
              <a:solidFill>
                <a:prstClr val="white"/>
              </a:solidFill>
              <a:effectLst/>
              <a:uLnTx/>
              <a:uFillTx/>
              <a:latin typeface="Gotham Book" pitchFamily="50" charset="0"/>
              <a:ea typeface="+mn-ea"/>
              <a:cs typeface="+mn-cs"/>
            </a:endParaRPr>
          </a:p>
          <a:p>
            <a:pPr marL="0" marR="0" lvl="0" indent="0" algn="l" defTabSz="1097280" rtl="0" eaLnBrk="1" fontAlgn="base" latinLnBrk="0" hangingPunct="1">
              <a:lnSpc>
                <a:spcPct val="100000"/>
              </a:lnSpc>
              <a:spcBef>
                <a:spcPts val="0"/>
              </a:spcBef>
              <a:spcAft>
                <a:spcPct val="0"/>
              </a:spcAft>
              <a:buClrTx/>
              <a:buSzTx/>
              <a:buFontTx/>
              <a:buNone/>
              <a:tabLst/>
              <a:defRPr/>
            </a:pPr>
            <a:r>
              <a:rPr kumimoji="0" lang="de-DE" sz="720" b="0" i="0" u="none" strike="noStrike" kern="1200" cap="none" spc="0" normalizeH="0" baseline="0" noProof="0" dirty="0">
                <a:ln>
                  <a:noFill/>
                </a:ln>
                <a:solidFill>
                  <a:prstClr val="white"/>
                </a:solidFill>
                <a:effectLst/>
                <a:uLnTx/>
                <a:uFillTx/>
                <a:latin typeface="Gotham Book" pitchFamily="50" charset="0"/>
                <a:ea typeface="+mn-ea"/>
                <a:cs typeface="+mn-cs"/>
              </a:rPr>
              <a:t>ankara@schindhelm.com</a:t>
            </a:r>
            <a:br>
              <a:rPr kumimoji="0" lang="de-AT" sz="720" b="0" i="0" u="none" strike="noStrike" kern="1200" cap="none" spc="0" normalizeH="0" baseline="0" noProof="0" dirty="0">
                <a:ln>
                  <a:noFill/>
                </a:ln>
                <a:solidFill>
                  <a:prstClr val="white"/>
                </a:solidFill>
                <a:effectLst/>
                <a:uLnTx/>
                <a:uFillTx/>
                <a:latin typeface="Gotham Book" pitchFamily="50" charset="0"/>
                <a:ea typeface="+mn-ea"/>
                <a:cs typeface="+mn-cs"/>
              </a:rPr>
            </a:br>
            <a:endParaRPr kumimoji="0" lang="de-AT" sz="720" b="0" i="0" u="none" strike="noStrike" kern="1200" cap="none" spc="0" normalizeH="0" baseline="0" noProof="0" dirty="0">
              <a:ln>
                <a:noFill/>
              </a:ln>
              <a:solidFill>
                <a:prstClr val="white"/>
              </a:solidFill>
              <a:effectLst/>
              <a:uLnTx/>
              <a:uFillTx/>
              <a:latin typeface="Gotham Book" pitchFamily="50" charset="0"/>
              <a:ea typeface="+mn-ea"/>
              <a:cs typeface="+mn-cs"/>
            </a:endParaRPr>
          </a:p>
          <a:p>
            <a:pPr marL="0" marR="0" lvl="0" indent="0" algn="l" defTabSz="1097280" rtl="0" eaLnBrk="1" fontAlgn="base" latinLnBrk="0" hangingPunct="1">
              <a:lnSpc>
                <a:spcPct val="100000"/>
              </a:lnSpc>
              <a:spcBef>
                <a:spcPct val="0"/>
              </a:spcBef>
              <a:spcAft>
                <a:spcPts val="360"/>
              </a:spcAft>
              <a:buClrTx/>
              <a:buSzTx/>
              <a:buFontTx/>
              <a:buNone/>
              <a:tabLst/>
              <a:defRPr/>
            </a:pPr>
            <a:r>
              <a:rPr kumimoji="0" lang="de-AT" sz="960" b="0" i="0" u="none" strike="noStrike" kern="1200" cap="none" spc="0" normalizeH="0" baseline="0" noProof="0" dirty="0">
                <a:ln>
                  <a:noFill/>
                </a:ln>
                <a:solidFill>
                  <a:prstClr val="white"/>
                </a:solidFill>
                <a:effectLst/>
                <a:uLnTx/>
                <a:uFillTx/>
                <a:latin typeface="Gotham Book" pitchFamily="50" charset="0"/>
                <a:ea typeface="+mn-ea"/>
                <a:cs typeface="+mn-cs"/>
              </a:rPr>
              <a:t>BODRUM</a:t>
            </a:r>
            <a:endParaRPr kumimoji="0" lang="de-AT" sz="720" b="0" i="0" u="none" strike="noStrike" kern="1200" cap="none" spc="0" normalizeH="0" baseline="0" noProof="0" dirty="0">
              <a:ln>
                <a:noFill/>
              </a:ln>
              <a:solidFill>
                <a:prstClr val="white"/>
              </a:solidFill>
              <a:effectLst/>
              <a:uLnTx/>
              <a:uFillTx/>
              <a:latin typeface="Gotham Book" pitchFamily="50" charset="0"/>
              <a:ea typeface="+mn-ea"/>
              <a:cs typeface="+mn-cs"/>
            </a:endParaRPr>
          </a:p>
          <a:p>
            <a:pPr marL="0" marR="0" lvl="0" indent="0" algn="l" defTabSz="1097280" rtl="0" eaLnBrk="1" fontAlgn="base" latinLnBrk="0" hangingPunct="1">
              <a:lnSpc>
                <a:spcPct val="100000"/>
              </a:lnSpc>
              <a:spcBef>
                <a:spcPts val="0"/>
              </a:spcBef>
              <a:spcAft>
                <a:spcPct val="0"/>
              </a:spcAft>
              <a:buClrTx/>
              <a:buSzTx/>
              <a:buFontTx/>
              <a:buNone/>
              <a:tabLst/>
              <a:defRPr/>
            </a:pPr>
            <a:r>
              <a:rPr kumimoji="0" lang="de-AT" sz="720" b="0" i="0" u="none" strike="noStrike" kern="1200" cap="none" spc="0" normalizeH="0" baseline="0" noProof="0" dirty="0">
                <a:ln>
                  <a:noFill/>
                </a:ln>
                <a:solidFill>
                  <a:prstClr val="white"/>
                </a:solidFill>
                <a:effectLst/>
                <a:uLnTx/>
                <a:uFillTx/>
                <a:latin typeface="Gotham Book" pitchFamily="50" charset="0"/>
                <a:ea typeface="+mn-ea"/>
                <a:cs typeface="+mn-cs"/>
              </a:rPr>
              <a:t>GEMS Schindhelm Rechtsanwälte</a:t>
            </a:r>
            <a:endParaRPr kumimoji="0" lang="de-DE" sz="720" b="0" i="0" u="none" strike="noStrike" kern="1200" cap="none" spc="0" normalizeH="0" baseline="0" noProof="0" dirty="0">
              <a:ln>
                <a:noFill/>
              </a:ln>
              <a:solidFill>
                <a:prstClr val="white"/>
              </a:solidFill>
              <a:effectLst/>
              <a:uLnTx/>
              <a:uFillTx/>
              <a:latin typeface="Gotham Book" pitchFamily="50" charset="0"/>
              <a:ea typeface="+mn-ea"/>
              <a:cs typeface="+mn-cs"/>
            </a:endParaRPr>
          </a:p>
          <a:p>
            <a:pPr marL="0" marR="0" lvl="0" indent="0" algn="l" defTabSz="1097280" rtl="0" eaLnBrk="1" fontAlgn="base" latinLnBrk="0" hangingPunct="1">
              <a:lnSpc>
                <a:spcPct val="100000"/>
              </a:lnSpc>
              <a:spcBef>
                <a:spcPts val="0"/>
              </a:spcBef>
              <a:spcAft>
                <a:spcPct val="0"/>
              </a:spcAft>
              <a:buClrTx/>
              <a:buSzTx/>
              <a:buFontTx/>
              <a:buNone/>
              <a:tabLst/>
              <a:defRPr/>
            </a:pPr>
            <a:r>
              <a:rPr kumimoji="0" lang="de-DE" sz="720" b="0" i="0" u="none" strike="noStrike" kern="1200" cap="none" spc="0" normalizeH="0" baseline="0" noProof="0" dirty="0">
                <a:ln>
                  <a:noFill/>
                </a:ln>
                <a:solidFill>
                  <a:prstClr val="white"/>
                </a:solidFill>
                <a:effectLst/>
                <a:uLnTx/>
                <a:uFillTx/>
                <a:latin typeface="Gotham Book" pitchFamily="50" charset="0"/>
                <a:ea typeface="+mn-ea"/>
                <a:cs typeface="+mn-cs"/>
              </a:rPr>
              <a:t>bodrum@schindhelm.com</a:t>
            </a:r>
          </a:p>
          <a:p>
            <a:pPr marL="0" marR="0" lvl="0" indent="0" algn="l" defTabSz="1097280" rtl="0" eaLnBrk="1" fontAlgn="base" latinLnBrk="0" hangingPunct="1">
              <a:lnSpc>
                <a:spcPct val="100000"/>
              </a:lnSpc>
              <a:spcBef>
                <a:spcPts val="0"/>
              </a:spcBef>
              <a:spcAft>
                <a:spcPct val="0"/>
              </a:spcAft>
              <a:buClrTx/>
              <a:buSzTx/>
              <a:buFontTx/>
              <a:buNone/>
              <a:tabLst/>
              <a:defRPr/>
            </a:pPr>
            <a:endParaRPr kumimoji="0" lang="de-AT" sz="720" b="0" i="0" u="none" strike="noStrike" kern="1200" cap="none" spc="0" normalizeH="0" baseline="0" noProof="0" dirty="0">
              <a:ln>
                <a:noFill/>
              </a:ln>
              <a:solidFill>
                <a:prstClr val="white"/>
              </a:solidFill>
              <a:effectLst/>
              <a:uLnTx/>
              <a:uFillTx/>
              <a:latin typeface="Gotham Book" pitchFamily="50" charset="0"/>
              <a:ea typeface="+mn-ea"/>
              <a:cs typeface="+mn-cs"/>
            </a:endParaRPr>
          </a:p>
          <a:p>
            <a:pPr marL="0" marR="0" lvl="0" indent="0" algn="l" defTabSz="1097280" rtl="0" eaLnBrk="1" fontAlgn="base" latinLnBrk="0" hangingPunct="1">
              <a:lnSpc>
                <a:spcPct val="100000"/>
              </a:lnSpc>
              <a:spcBef>
                <a:spcPct val="0"/>
              </a:spcBef>
              <a:spcAft>
                <a:spcPts val="360"/>
              </a:spcAft>
              <a:buClrTx/>
              <a:buSzTx/>
              <a:buFontTx/>
              <a:buNone/>
              <a:tabLst/>
              <a:defRPr/>
            </a:pPr>
            <a:r>
              <a:rPr kumimoji="0" lang="de-AT" sz="960" b="0" i="0" u="none" strike="noStrike" kern="1200" cap="none" spc="0" normalizeH="0" baseline="0" noProof="0" dirty="0">
                <a:ln>
                  <a:noFill/>
                </a:ln>
                <a:solidFill>
                  <a:prstClr val="white"/>
                </a:solidFill>
                <a:effectLst/>
                <a:uLnTx/>
                <a:uFillTx/>
                <a:latin typeface="Gotham Book" pitchFamily="50" charset="0"/>
                <a:ea typeface="+mn-ea"/>
                <a:cs typeface="+mn-cs"/>
              </a:rPr>
              <a:t>ISTANBUL</a:t>
            </a:r>
            <a:endParaRPr kumimoji="0" lang="de-AT" sz="720" b="0" i="0" u="none" strike="noStrike" kern="1200" cap="none" spc="0" normalizeH="0" baseline="0" noProof="0" dirty="0">
              <a:ln>
                <a:noFill/>
              </a:ln>
              <a:solidFill>
                <a:prstClr val="white"/>
              </a:solidFill>
              <a:effectLst/>
              <a:uLnTx/>
              <a:uFillTx/>
              <a:latin typeface="Gotham Book" pitchFamily="50" charset="0"/>
              <a:ea typeface="+mn-ea"/>
              <a:cs typeface="+mn-cs"/>
            </a:endParaRPr>
          </a:p>
          <a:p>
            <a:pPr marL="0" marR="0" lvl="0" indent="0" algn="l" defTabSz="1097280" rtl="0" eaLnBrk="1" fontAlgn="base" latinLnBrk="0" hangingPunct="1">
              <a:lnSpc>
                <a:spcPct val="100000"/>
              </a:lnSpc>
              <a:spcBef>
                <a:spcPts val="0"/>
              </a:spcBef>
              <a:spcAft>
                <a:spcPct val="0"/>
              </a:spcAft>
              <a:buClrTx/>
              <a:buSzTx/>
              <a:buFontTx/>
              <a:buNone/>
              <a:tabLst/>
              <a:defRPr/>
            </a:pPr>
            <a:r>
              <a:rPr kumimoji="0" lang="de-AT" sz="720" b="0" i="0" u="none" strike="noStrike" kern="1200" cap="none" spc="0" normalizeH="0" baseline="0" noProof="0" dirty="0">
                <a:ln>
                  <a:noFill/>
                </a:ln>
                <a:solidFill>
                  <a:prstClr val="white"/>
                </a:solidFill>
                <a:effectLst/>
                <a:uLnTx/>
                <a:uFillTx/>
                <a:latin typeface="Gotham Book" pitchFamily="50" charset="0"/>
                <a:ea typeface="+mn-ea"/>
                <a:cs typeface="+mn-cs"/>
              </a:rPr>
              <a:t>GEMS Schindhelm Rechtsanwälte</a:t>
            </a:r>
            <a:endParaRPr kumimoji="0" lang="de-DE" sz="720" b="0" i="0" u="none" strike="noStrike" kern="1200" cap="none" spc="0" normalizeH="0" baseline="0" noProof="0" dirty="0">
              <a:ln>
                <a:noFill/>
              </a:ln>
              <a:solidFill>
                <a:prstClr val="white"/>
              </a:solidFill>
              <a:effectLst/>
              <a:uLnTx/>
              <a:uFillTx/>
              <a:latin typeface="Gotham Book" pitchFamily="50" charset="0"/>
              <a:ea typeface="+mn-ea"/>
              <a:cs typeface="+mn-cs"/>
            </a:endParaRPr>
          </a:p>
          <a:p>
            <a:pPr marL="0" marR="0" lvl="0" indent="0" algn="l" defTabSz="1097280" rtl="0" eaLnBrk="1" fontAlgn="base" latinLnBrk="0" hangingPunct="1">
              <a:lnSpc>
                <a:spcPct val="100000"/>
              </a:lnSpc>
              <a:spcBef>
                <a:spcPts val="0"/>
              </a:spcBef>
              <a:spcAft>
                <a:spcPct val="0"/>
              </a:spcAft>
              <a:buClrTx/>
              <a:buSzTx/>
              <a:buFontTx/>
              <a:buNone/>
              <a:tabLst/>
              <a:defRPr/>
            </a:pPr>
            <a:r>
              <a:rPr kumimoji="0" lang="de-DE" sz="720" b="0" i="0" u="none" strike="noStrike" kern="1200" cap="none" spc="0" normalizeH="0" baseline="0" noProof="0" dirty="0">
                <a:ln>
                  <a:noFill/>
                </a:ln>
                <a:solidFill>
                  <a:prstClr val="white"/>
                </a:solidFill>
                <a:effectLst/>
                <a:uLnTx/>
                <a:uFillTx/>
                <a:latin typeface="Gotham Book" pitchFamily="50" charset="0"/>
                <a:ea typeface="+mn-ea"/>
                <a:cs typeface="+mn-cs"/>
              </a:rPr>
              <a:t>istanbul@schindhelm.com</a:t>
            </a:r>
          </a:p>
          <a:p>
            <a:pPr marL="0" indent="0" algn="l" rtl="0" fontAlgn="base">
              <a:spcBef>
                <a:spcPct val="0"/>
              </a:spcBef>
              <a:spcAft>
                <a:spcPct val="0"/>
              </a:spcAft>
              <a:buNone/>
            </a:pPr>
            <a:endParaRPr lang="sk-SK" sz="720" b="0" kern="1200" dirty="0">
              <a:solidFill>
                <a:schemeClr val="bg1"/>
              </a:solidFill>
              <a:latin typeface="Arial" charset="0"/>
              <a:ea typeface="+mn-ea"/>
              <a:cs typeface="+mn-cs"/>
            </a:endParaRPr>
          </a:p>
        </p:txBody>
      </p:sp>
      <p:sp>
        <p:nvSpPr>
          <p:cNvPr id="5" name="Textfeld 4">
            <a:extLst>
              <a:ext uri="{FF2B5EF4-FFF2-40B4-BE49-F238E27FC236}">
                <a16:creationId xmlns:a16="http://schemas.microsoft.com/office/drawing/2014/main" id="{588FBED8-2683-AE8B-53DD-D5BFA4443CA0}"/>
              </a:ext>
            </a:extLst>
          </p:cNvPr>
          <p:cNvSpPr txBox="1"/>
          <p:nvPr userDrawn="1"/>
        </p:nvSpPr>
        <p:spPr>
          <a:xfrm>
            <a:off x="10325540" y="6266131"/>
            <a:ext cx="1220462" cy="387798"/>
          </a:xfrm>
          <a:prstGeom prst="rect">
            <a:avLst/>
          </a:prstGeom>
          <a:noFill/>
        </p:spPr>
        <p:txBody>
          <a:bodyPr wrap="none" rtlCol="0">
            <a:spAutoFit/>
          </a:bodyPr>
          <a:lstStyle/>
          <a:p>
            <a:r>
              <a:rPr lang="de-AT" sz="1920" dirty="0">
                <a:solidFill>
                  <a:schemeClr val="bg1"/>
                </a:solidFill>
                <a:latin typeface="Gotham Medium" pitchFamily="50" charset="0"/>
              </a:rPr>
              <a:t>sdzlegal.pl</a:t>
            </a:r>
            <a:endParaRPr lang="de-DE" sz="1920" dirty="0">
              <a:solidFill>
                <a:schemeClr val="bg1"/>
              </a:solidFill>
              <a:latin typeface="Gotham Medium" pitchFamily="50" charset="0"/>
            </a:endParaRPr>
          </a:p>
        </p:txBody>
      </p:sp>
    </p:spTree>
    <p:extLst>
      <p:ext uri="{BB962C8B-B14F-4D97-AF65-F5344CB8AC3E}">
        <p14:creationId xmlns:p14="http://schemas.microsoft.com/office/powerpoint/2010/main" val="14617737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6_Benutzerdefiniertes Layout">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64308A65-095F-1DB2-BB60-F191AD0A9A8D}"/>
              </a:ext>
            </a:extLst>
          </p:cNvPr>
          <p:cNvPicPr>
            <a:picLocks noChangeAspect="1"/>
          </p:cNvPicPr>
          <p:nvPr userDrawn="1"/>
        </p:nvPicPr>
        <p:blipFill>
          <a:blip r:embed="rId2">
            <a:extLst>
              <a:ext uri="{28A0092B-C50C-407E-A947-70E740481C1C}">
                <a14:useLocalDpi xmlns:a14="http://schemas.microsoft.com/office/drawing/2010/main" val="0"/>
              </a:ext>
            </a:extLst>
          </a:blip>
          <a:srcRect t="9655" b="9655"/>
          <a:stretch/>
        </p:blipFill>
        <p:spPr>
          <a:xfrm>
            <a:off x="0" y="0"/>
            <a:ext cx="12192000" cy="4984373"/>
          </a:xfrm>
          <a:prstGeom prst="rect">
            <a:avLst/>
          </a:prstGeom>
        </p:spPr>
      </p:pic>
      <p:pic>
        <p:nvPicPr>
          <p:cNvPr id="10" name="Grafik 9">
            <a:extLst>
              <a:ext uri="{FF2B5EF4-FFF2-40B4-BE49-F238E27FC236}">
                <a16:creationId xmlns:a16="http://schemas.microsoft.com/office/drawing/2014/main" id="{D5C71E34-9E64-4452-A119-B5563CAC6C8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711957" y="6145280"/>
            <a:ext cx="6268576" cy="663071"/>
          </a:xfrm>
          <a:prstGeom prst="rect">
            <a:avLst/>
          </a:prstGeom>
          <a:effectLst/>
        </p:spPr>
      </p:pic>
      <p:sp>
        <p:nvSpPr>
          <p:cNvPr id="4" name="Untertitel 2">
            <a:extLst>
              <a:ext uri="{FF2B5EF4-FFF2-40B4-BE49-F238E27FC236}">
                <a16:creationId xmlns:a16="http://schemas.microsoft.com/office/drawing/2014/main" id="{72EEB586-3C9D-C14D-0F25-D36E617D0600}"/>
              </a:ext>
            </a:extLst>
          </p:cNvPr>
          <p:cNvSpPr>
            <a:spLocks noGrp="1"/>
          </p:cNvSpPr>
          <p:nvPr>
            <p:ph type="subTitle" idx="1" hasCustomPrompt="1"/>
          </p:nvPr>
        </p:nvSpPr>
        <p:spPr>
          <a:xfrm>
            <a:off x="1146583" y="1745399"/>
            <a:ext cx="7968885" cy="1510782"/>
          </a:xfrm>
        </p:spPr>
        <p:txBody>
          <a:bodyPr>
            <a:normAutofit/>
          </a:bodyPr>
          <a:lstStyle>
            <a:lvl1pPr marL="0" indent="0" algn="l">
              <a:buNone/>
              <a:defRPr sz="3840">
                <a:solidFill>
                  <a:schemeClr val="bg1"/>
                </a:solidFill>
                <a:effectLst/>
                <a:latin typeface="Gotham Bold" pitchFamily="50" charset="0"/>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de-DE" dirty="0"/>
              <a:t>ÜBERSCHRIFT</a:t>
            </a:r>
          </a:p>
        </p:txBody>
      </p:sp>
      <p:pic>
        <p:nvPicPr>
          <p:cNvPr id="2" name="Grafik 1" descr="Ein Bild, das Schrift, Grafiken, Text, Grafikdesign enthält.&#10;&#10;Automatisch generierte Beschreibung">
            <a:extLst>
              <a:ext uri="{FF2B5EF4-FFF2-40B4-BE49-F238E27FC236}">
                <a16:creationId xmlns:a16="http://schemas.microsoft.com/office/drawing/2014/main" id="{0C5C4663-8E46-53C8-9643-87AD356E2B5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9884" y="5243602"/>
            <a:ext cx="2851195" cy="799871"/>
          </a:xfrm>
          <a:prstGeom prst="rect">
            <a:avLst/>
          </a:prstGeom>
        </p:spPr>
      </p:pic>
      <p:sp>
        <p:nvSpPr>
          <p:cNvPr id="5" name="Untertitel 2">
            <a:extLst>
              <a:ext uri="{FF2B5EF4-FFF2-40B4-BE49-F238E27FC236}">
                <a16:creationId xmlns:a16="http://schemas.microsoft.com/office/drawing/2014/main" id="{C18CC56B-962E-40DA-CEEB-5987F9CF22D5}"/>
              </a:ext>
            </a:extLst>
          </p:cNvPr>
          <p:cNvSpPr txBox="1">
            <a:spLocks/>
          </p:cNvSpPr>
          <p:nvPr userDrawn="1"/>
        </p:nvSpPr>
        <p:spPr bwMode="auto">
          <a:xfrm>
            <a:off x="1175081" y="4480731"/>
            <a:ext cx="10465163" cy="1333726"/>
          </a:xfrm>
          <a:prstGeom prst="rect">
            <a:avLst/>
          </a:prstGeom>
          <a:noFill/>
          <a:ln w="9525">
            <a:noFill/>
            <a:miter lim="800000"/>
            <a:headEnd/>
            <a:tailEnd/>
          </a:ln>
        </p:spPr>
        <p:txBody>
          <a:bodyPr vert="horz" wrap="square" lIns="109728" tIns="54864" rIns="109728" bIns="54864" numCol="1" anchor="t" anchorCtr="0" compatLnSpc="1">
            <a:prstTxWarp prst="textNoShape">
              <a:avLst/>
            </a:prstTxWarp>
            <a:normAutofit/>
          </a:bodyPr>
          <a:lstStyle>
            <a:lvl1pPr marL="0" indent="0" algn="l" rtl="0" fontAlgn="base">
              <a:spcBef>
                <a:spcPct val="20000"/>
              </a:spcBef>
              <a:spcAft>
                <a:spcPct val="0"/>
              </a:spcAft>
              <a:buFont typeface="Arial" charset="0"/>
              <a:buNone/>
              <a:defRPr sz="2400" kern="1200">
                <a:solidFill>
                  <a:schemeClr val="tx1">
                    <a:lumMod val="65000"/>
                    <a:lumOff val="35000"/>
                  </a:schemeClr>
                </a:solidFill>
                <a:effectLst>
                  <a:outerShdw blurRad="38100" dist="38100" dir="2700000" algn="tl">
                    <a:srgbClr val="000000">
                      <a:alpha val="43137"/>
                    </a:srgbClr>
                  </a:outerShdw>
                </a:effectLst>
                <a:latin typeface="+mn-lt"/>
                <a:ea typeface="+mn-ea"/>
                <a:cs typeface="+mn-cs"/>
              </a:defRPr>
            </a:lvl1pPr>
            <a:lvl2pPr marL="457200" indent="0" algn="ctr" rtl="0" fontAlgn="base">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fontAlgn="base">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pl-PL" sz="1260" dirty="0">
                <a:solidFill>
                  <a:schemeClr val="bg1"/>
                </a:solidFill>
                <a:effectLst/>
                <a:latin typeface="Gotham Book" pitchFamily="50" charset="0"/>
              </a:rPr>
              <a:t>Kancelaria Prawna Schampera, Dubis, Zając i Wspólnicy sp. j.</a:t>
            </a:r>
            <a:endParaRPr lang="de-DE" sz="1260" dirty="0">
              <a:solidFill>
                <a:schemeClr val="bg1"/>
              </a:solidFill>
              <a:effectLst/>
              <a:latin typeface="Gotham Book" pitchFamily="50" charset="0"/>
            </a:endParaRPr>
          </a:p>
        </p:txBody>
      </p:sp>
      <p:sp>
        <p:nvSpPr>
          <p:cNvPr id="8" name="Textfeld 7">
            <a:extLst>
              <a:ext uri="{FF2B5EF4-FFF2-40B4-BE49-F238E27FC236}">
                <a16:creationId xmlns:a16="http://schemas.microsoft.com/office/drawing/2014/main" id="{963AA1AD-00F0-C0A3-2B82-12C386AD684F}"/>
              </a:ext>
            </a:extLst>
          </p:cNvPr>
          <p:cNvSpPr txBox="1"/>
          <p:nvPr userDrawn="1"/>
        </p:nvSpPr>
        <p:spPr>
          <a:xfrm>
            <a:off x="10666027" y="5710419"/>
            <a:ext cx="1092799" cy="350865"/>
          </a:xfrm>
          <a:prstGeom prst="rect">
            <a:avLst/>
          </a:prstGeom>
          <a:noFill/>
        </p:spPr>
        <p:txBody>
          <a:bodyPr wrap="none" rtlCol="0">
            <a:spAutoFit/>
          </a:bodyPr>
          <a:lstStyle/>
          <a:p>
            <a:pPr algn="r"/>
            <a:r>
              <a:rPr lang="de-AT" sz="1680" dirty="0">
                <a:solidFill>
                  <a:srgbClr val="7B146A"/>
                </a:solidFill>
                <a:latin typeface="Gotham Medium" pitchFamily="50" charset="0"/>
              </a:rPr>
              <a:t>sdzlegal.pl</a:t>
            </a:r>
          </a:p>
        </p:txBody>
      </p:sp>
    </p:spTree>
    <p:extLst>
      <p:ext uri="{BB962C8B-B14F-4D97-AF65-F5344CB8AC3E}">
        <p14:creationId xmlns:p14="http://schemas.microsoft.com/office/powerpoint/2010/main" val="1400471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7_Benutzerdefiniertes Layout">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64308A65-095F-1DB2-BB60-F191AD0A9A8D}"/>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t="9655" b="9655"/>
          <a:stretch/>
        </p:blipFill>
        <p:spPr>
          <a:xfrm>
            <a:off x="0" y="0"/>
            <a:ext cx="12192000" cy="4984373"/>
          </a:xfrm>
          <a:prstGeom prst="rect">
            <a:avLst/>
          </a:prstGeom>
        </p:spPr>
      </p:pic>
      <p:pic>
        <p:nvPicPr>
          <p:cNvPr id="10" name="Grafik 9">
            <a:extLst>
              <a:ext uri="{FF2B5EF4-FFF2-40B4-BE49-F238E27FC236}">
                <a16:creationId xmlns:a16="http://schemas.microsoft.com/office/drawing/2014/main" id="{D5C71E34-9E64-4452-A119-B5563CAC6C8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5711957" y="6145280"/>
            <a:ext cx="6268576" cy="663071"/>
          </a:xfrm>
          <a:prstGeom prst="rect">
            <a:avLst/>
          </a:prstGeom>
          <a:effectLst/>
        </p:spPr>
      </p:pic>
      <p:sp>
        <p:nvSpPr>
          <p:cNvPr id="4" name="Untertitel 2">
            <a:extLst>
              <a:ext uri="{FF2B5EF4-FFF2-40B4-BE49-F238E27FC236}">
                <a16:creationId xmlns:a16="http://schemas.microsoft.com/office/drawing/2014/main" id="{90CC1AC9-BB10-30D2-88AB-F7E18601DDB0}"/>
              </a:ext>
            </a:extLst>
          </p:cNvPr>
          <p:cNvSpPr>
            <a:spLocks noGrp="1"/>
          </p:cNvSpPr>
          <p:nvPr>
            <p:ph type="subTitle" idx="1" hasCustomPrompt="1"/>
          </p:nvPr>
        </p:nvSpPr>
        <p:spPr>
          <a:xfrm>
            <a:off x="1146583" y="1745399"/>
            <a:ext cx="7968885" cy="1510782"/>
          </a:xfrm>
        </p:spPr>
        <p:txBody>
          <a:bodyPr>
            <a:normAutofit/>
          </a:bodyPr>
          <a:lstStyle>
            <a:lvl1pPr marL="0" indent="0" algn="l">
              <a:buNone/>
              <a:defRPr sz="3840">
                <a:solidFill>
                  <a:schemeClr val="tx1"/>
                </a:solidFill>
                <a:effectLst/>
                <a:latin typeface="Gotham Bold" pitchFamily="50" charset="0"/>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de-DE" dirty="0"/>
              <a:t>ÜBERSCHRIFT</a:t>
            </a:r>
          </a:p>
        </p:txBody>
      </p:sp>
      <p:pic>
        <p:nvPicPr>
          <p:cNvPr id="2" name="Grafik 1" descr="Ein Bild, das Schrift, Grafiken, Text, Grafikdesign enthält.&#10;&#10;Automatisch generierte Beschreibung">
            <a:extLst>
              <a:ext uri="{FF2B5EF4-FFF2-40B4-BE49-F238E27FC236}">
                <a16:creationId xmlns:a16="http://schemas.microsoft.com/office/drawing/2014/main" id="{AC1990B6-2CA3-9E00-CB7B-E854D3086FF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9884" y="5243602"/>
            <a:ext cx="2851195" cy="799871"/>
          </a:xfrm>
          <a:prstGeom prst="rect">
            <a:avLst/>
          </a:prstGeom>
        </p:spPr>
      </p:pic>
      <p:sp>
        <p:nvSpPr>
          <p:cNvPr id="5" name="Untertitel 2">
            <a:extLst>
              <a:ext uri="{FF2B5EF4-FFF2-40B4-BE49-F238E27FC236}">
                <a16:creationId xmlns:a16="http://schemas.microsoft.com/office/drawing/2014/main" id="{0F2D0E7E-AAB4-F708-0E23-9909B69F3A67}"/>
              </a:ext>
            </a:extLst>
          </p:cNvPr>
          <p:cNvSpPr txBox="1">
            <a:spLocks/>
          </p:cNvSpPr>
          <p:nvPr userDrawn="1"/>
        </p:nvSpPr>
        <p:spPr bwMode="auto">
          <a:xfrm>
            <a:off x="1175081" y="4480731"/>
            <a:ext cx="10465163" cy="1333726"/>
          </a:xfrm>
          <a:prstGeom prst="rect">
            <a:avLst/>
          </a:prstGeom>
          <a:noFill/>
          <a:ln w="9525">
            <a:noFill/>
            <a:miter lim="800000"/>
            <a:headEnd/>
            <a:tailEnd/>
          </a:ln>
        </p:spPr>
        <p:txBody>
          <a:bodyPr vert="horz" wrap="square" lIns="109728" tIns="54864" rIns="109728" bIns="54864" numCol="1" anchor="t" anchorCtr="0" compatLnSpc="1">
            <a:prstTxWarp prst="textNoShape">
              <a:avLst/>
            </a:prstTxWarp>
            <a:normAutofit/>
          </a:bodyPr>
          <a:lstStyle>
            <a:lvl1pPr marL="0" indent="0" algn="l" rtl="0" fontAlgn="base">
              <a:spcBef>
                <a:spcPct val="20000"/>
              </a:spcBef>
              <a:spcAft>
                <a:spcPct val="0"/>
              </a:spcAft>
              <a:buFont typeface="Arial" charset="0"/>
              <a:buNone/>
              <a:defRPr sz="2400" kern="1200">
                <a:solidFill>
                  <a:schemeClr val="tx1">
                    <a:lumMod val="65000"/>
                    <a:lumOff val="35000"/>
                  </a:schemeClr>
                </a:solidFill>
                <a:effectLst>
                  <a:outerShdw blurRad="38100" dist="38100" dir="2700000" algn="tl">
                    <a:srgbClr val="000000">
                      <a:alpha val="43137"/>
                    </a:srgbClr>
                  </a:outerShdw>
                </a:effectLst>
                <a:latin typeface="+mn-lt"/>
                <a:ea typeface="+mn-ea"/>
                <a:cs typeface="+mn-cs"/>
              </a:defRPr>
            </a:lvl1pPr>
            <a:lvl2pPr marL="457200" indent="0" algn="ctr" rtl="0" fontAlgn="base">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fontAlgn="base">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pl-PL" sz="1260" dirty="0">
                <a:solidFill>
                  <a:schemeClr val="tx1"/>
                </a:solidFill>
                <a:effectLst/>
                <a:latin typeface="Gotham Book" pitchFamily="50" charset="0"/>
              </a:rPr>
              <a:t>Kancelaria Prawna Schampera, Dubis, Zając i Wspólnicy sp. j.</a:t>
            </a:r>
            <a:endParaRPr lang="de-DE" sz="1260" dirty="0">
              <a:solidFill>
                <a:schemeClr val="tx1"/>
              </a:solidFill>
              <a:effectLst/>
              <a:latin typeface="Gotham Book" pitchFamily="50" charset="0"/>
            </a:endParaRPr>
          </a:p>
        </p:txBody>
      </p:sp>
      <p:sp>
        <p:nvSpPr>
          <p:cNvPr id="8" name="Textfeld 7">
            <a:extLst>
              <a:ext uri="{FF2B5EF4-FFF2-40B4-BE49-F238E27FC236}">
                <a16:creationId xmlns:a16="http://schemas.microsoft.com/office/drawing/2014/main" id="{B20741FF-663B-A7A0-A725-8DE263369373}"/>
              </a:ext>
            </a:extLst>
          </p:cNvPr>
          <p:cNvSpPr txBox="1"/>
          <p:nvPr userDrawn="1"/>
        </p:nvSpPr>
        <p:spPr>
          <a:xfrm>
            <a:off x="10666027" y="5710419"/>
            <a:ext cx="1092799" cy="350865"/>
          </a:xfrm>
          <a:prstGeom prst="rect">
            <a:avLst/>
          </a:prstGeom>
          <a:noFill/>
        </p:spPr>
        <p:txBody>
          <a:bodyPr wrap="none" rtlCol="0">
            <a:spAutoFit/>
          </a:bodyPr>
          <a:lstStyle/>
          <a:p>
            <a:pPr algn="r"/>
            <a:r>
              <a:rPr lang="de-AT" sz="1680" dirty="0">
                <a:solidFill>
                  <a:srgbClr val="7B146A"/>
                </a:solidFill>
                <a:latin typeface="Gotham Medium" pitchFamily="50" charset="0"/>
              </a:rPr>
              <a:t>sdzlegal.pl</a:t>
            </a:r>
          </a:p>
        </p:txBody>
      </p:sp>
    </p:spTree>
    <p:extLst>
      <p:ext uri="{BB962C8B-B14F-4D97-AF65-F5344CB8AC3E}">
        <p14:creationId xmlns:p14="http://schemas.microsoft.com/office/powerpoint/2010/main" val="556456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pic>
        <p:nvPicPr>
          <p:cNvPr id="4" name="Grafik 3" descr="Ein Bild, das Schrift, Grafiken, Text, Grafikdesign enthält.&#10;&#10;Automatisch generierte Beschreibung">
            <a:extLst>
              <a:ext uri="{FF2B5EF4-FFF2-40B4-BE49-F238E27FC236}">
                <a16:creationId xmlns:a16="http://schemas.microsoft.com/office/drawing/2014/main" id="{DDA4401E-8F90-ECCC-AB57-065CB2DA50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23399" y="6135258"/>
            <a:ext cx="1753460" cy="491914"/>
          </a:xfrm>
          <a:prstGeom prst="rect">
            <a:avLst/>
          </a:prstGeom>
        </p:spPr>
      </p:pic>
      <p:sp>
        <p:nvSpPr>
          <p:cNvPr id="2" name="Titel 1"/>
          <p:cNvSpPr>
            <a:spLocks noGrp="1"/>
          </p:cNvSpPr>
          <p:nvPr>
            <p:ph type="title"/>
          </p:nvPr>
        </p:nvSpPr>
        <p:spPr>
          <a:xfrm>
            <a:off x="0" y="-27382"/>
            <a:ext cx="12192000" cy="1152128"/>
          </a:xfrm>
          <a:gradFill flip="none" rotWithShape="1">
            <a:gsLst>
              <a:gs pos="0">
                <a:srgbClr val="642565">
                  <a:shade val="30000"/>
                  <a:satMod val="115000"/>
                </a:srgbClr>
              </a:gs>
              <a:gs pos="50000">
                <a:srgbClr val="642565">
                  <a:shade val="67500"/>
                  <a:satMod val="115000"/>
                </a:srgbClr>
              </a:gs>
              <a:gs pos="100000">
                <a:srgbClr val="642565">
                  <a:shade val="100000"/>
                  <a:satMod val="115000"/>
                </a:srgbClr>
              </a:gs>
            </a:gsLst>
            <a:path path="circle">
              <a:fillToRect l="50000" t="50000" r="50000" b="50000"/>
            </a:path>
            <a:tileRect/>
          </a:gradFill>
        </p:spPr>
        <p:txBody>
          <a:bodyPr lIns="450000">
            <a:normAutofit/>
          </a:bodyPr>
          <a:lstStyle>
            <a:lvl1pPr algn="l">
              <a:defRPr sz="2880" cap="all" baseline="0">
                <a:solidFill>
                  <a:schemeClr val="bg1"/>
                </a:solidFill>
                <a:latin typeface="Gotham Bold" pitchFamily="50" charset="0"/>
              </a:defRPr>
            </a:lvl1pPr>
          </a:lstStyle>
          <a:p>
            <a:r>
              <a:rPr lang="de-DE" dirty="0"/>
              <a:t>Titelmasterformat durch Klicken bearbeiten</a:t>
            </a:r>
          </a:p>
        </p:txBody>
      </p:sp>
      <p:sp>
        <p:nvSpPr>
          <p:cNvPr id="3" name="Inhaltsplatzhalter 2"/>
          <p:cNvSpPr>
            <a:spLocks noGrp="1"/>
          </p:cNvSpPr>
          <p:nvPr>
            <p:ph idx="1" hasCustomPrompt="1"/>
          </p:nvPr>
        </p:nvSpPr>
        <p:spPr/>
        <p:txBody>
          <a:bodyPr/>
          <a:lstStyle>
            <a:lvl1pPr marL="540000" indent="-540000">
              <a:buClr>
                <a:srgbClr val="642565"/>
              </a:buClr>
              <a:buFont typeface="Wingdings" pitchFamily="2" charset="2"/>
              <a:buChar char="§"/>
              <a:defRPr sz="2400">
                <a:solidFill>
                  <a:schemeClr val="tx1"/>
                </a:solidFill>
              </a:defRPr>
            </a:lvl1pPr>
            <a:lvl2pPr marL="1080000" indent="-540000">
              <a:buClr>
                <a:srgbClr val="642565"/>
              </a:buClr>
              <a:buFont typeface="Symbol" pitchFamily="18" charset="2"/>
              <a:buChar char="-"/>
              <a:defRPr sz="2160">
                <a:solidFill>
                  <a:schemeClr val="tx1"/>
                </a:solidFill>
              </a:defRPr>
            </a:lvl2pPr>
            <a:lvl3pPr marL="1620000" indent="-540000">
              <a:buClr>
                <a:srgbClr val="642565"/>
              </a:buClr>
              <a:buFont typeface="Arial" pitchFamily="34" charset="0"/>
              <a:buChar char="•"/>
              <a:defRPr sz="1920">
                <a:solidFill>
                  <a:schemeClr val="tx1"/>
                </a:solidFill>
              </a:defRPr>
            </a:lvl3pPr>
            <a:lvl4pPr marL="2160000" indent="-540000">
              <a:buClr>
                <a:srgbClr val="642565"/>
              </a:buClr>
              <a:buFont typeface="Wingdings" pitchFamily="2" charset="2"/>
              <a:buChar char="§"/>
              <a:defRPr sz="1680">
                <a:solidFill>
                  <a:schemeClr val="tx1"/>
                </a:solidFill>
              </a:defRPr>
            </a:lvl4pPr>
            <a:lvl5pPr marL="0" indent="-540000" defTabSz="540000">
              <a:buClr>
                <a:srgbClr val="642565"/>
              </a:buClr>
              <a:buFont typeface="Arial" panose="020B0604020202020204" pitchFamily="34" charset="0"/>
              <a:buChar char="1"/>
              <a:tabLst>
                <a:tab pos="540000" algn="l"/>
              </a:tabLst>
              <a:defRPr sz="1440" baseline="0">
                <a:solidFill>
                  <a:schemeClr val="tx1"/>
                </a:solidFill>
              </a:defRPr>
            </a:lvl5pPr>
            <a:lvl6pPr marL="0" indent="-540000">
              <a:buClr>
                <a:schemeClr val="accent1"/>
              </a:buClr>
              <a:buFont typeface="Arial" panose="020B0604020202020204" pitchFamily="34" charset="0"/>
              <a:buChar char="2"/>
              <a:defRPr sz="1440">
                <a:solidFill>
                  <a:schemeClr val="tx1"/>
                </a:solidFill>
              </a:defRPr>
            </a:lvl6pPr>
            <a:lvl7pPr marL="0" indent="-540000">
              <a:buClr>
                <a:schemeClr val="accent1"/>
              </a:buClr>
              <a:buFont typeface="Arial" panose="020B0604020202020204" pitchFamily="34" charset="0"/>
              <a:buChar char="3"/>
              <a:defRPr lang="de-DE" sz="1440" kern="1200" dirty="0" smtClean="0">
                <a:solidFill>
                  <a:schemeClr val="tx1"/>
                </a:solidFill>
                <a:latin typeface="+mn-lt"/>
                <a:ea typeface="+mn-ea"/>
                <a:cs typeface="+mn-cs"/>
              </a:defRPr>
            </a:lvl7pPr>
          </a:lstStyle>
          <a:p>
            <a:pPr lvl="0"/>
            <a:r>
              <a:rPr lang="de-DE" dirty="0"/>
              <a:t>Textmasterformate durch Klicken bearbeiten</a:t>
            </a:r>
          </a:p>
          <a:p>
            <a:pPr lvl="1"/>
            <a:r>
              <a:rPr lang="de-DE" dirty="0"/>
              <a:t>Zweite Ebene</a:t>
            </a:r>
          </a:p>
          <a:p>
            <a:pPr lvl="2"/>
            <a:r>
              <a:rPr lang="de-DE" dirty="0"/>
              <a:t>Dritte Ebene</a:t>
            </a:r>
          </a:p>
          <a:p>
            <a:pPr lvl="3"/>
            <a:r>
              <a:rPr lang="de-DE" sz="1680" dirty="0"/>
              <a:t>Vierte Ebene</a:t>
            </a:r>
          </a:p>
          <a:p>
            <a:pPr lvl="4"/>
            <a:r>
              <a:rPr lang="de-DE" sz="1440" dirty="0"/>
              <a:t>Fünfte Ebene</a:t>
            </a:r>
          </a:p>
          <a:p>
            <a:pPr lvl="5"/>
            <a:r>
              <a:rPr lang="de-DE" sz="1440" dirty="0"/>
              <a:t>Sechste Ebene</a:t>
            </a:r>
          </a:p>
          <a:p>
            <a:pPr lvl="6"/>
            <a:r>
              <a:rPr lang="de-DE" sz="1440" dirty="0"/>
              <a:t>Siebte Ebene</a:t>
            </a:r>
          </a:p>
          <a:p>
            <a:pPr lvl="4"/>
            <a:endParaRPr lang="de-DE" dirty="0"/>
          </a:p>
        </p:txBody>
      </p:sp>
      <p:sp>
        <p:nvSpPr>
          <p:cNvPr id="6" name="Foliennummernplatzhalter 5"/>
          <p:cNvSpPr>
            <a:spLocks noGrp="1"/>
          </p:cNvSpPr>
          <p:nvPr>
            <p:ph type="sldNum" sz="quarter" idx="11"/>
          </p:nvPr>
        </p:nvSpPr>
        <p:spPr>
          <a:xfrm>
            <a:off x="5465068" y="6280517"/>
            <a:ext cx="1261864" cy="363856"/>
          </a:xfrm>
        </p:spPr>
        <p:txBody>
          <a:bodyPr/>
          <a:lstStyle>
            <a:lvl1pPr>
              <a:defRPr sz="1200"/>
            </a:lvl1pPr>
          </a:lstStyle>
          <a:p>
            <a:pPr algn="ctr">
              <a:defRPr/>
            </a:pPr>
            <a:r>
              <a:rPr lang="de-DE" dirty="0"/>
              <a:t>Folie </a:t>
            </a:r>
            <a:fld id="{9DE5E878-98C0-4758-B1C7-DB0F9977D4AD}" type="slidenum">
              <a:rPr lang="de-DE" smtClean="0"/>
              <a:pPr algn="ctr">
                <a:defRPr/>
              </a:pPr>
              <a:t>‹#›</a:t>
            </a:fld>
            <a:endParaRPr lang="de-DE" dirty="0"/>
          </a:p>
        </p:txBody>
      </p:sp>
      <p:sp>
        <p:nvSpPr>
          <p:cNvPr id="8" name="Fußzeilenplatzhalter 4"/>
          <p:cNvSpPr>
            <a:spLocks noGrp="1"/>
          </p:cNvSpPr>
          <p:nvPr>
            <p:ph type="ftr" sz="quarter" idx="10"/>
          </p:nvPr>
        </p:nvSpPr>
        <p:spPr>
          <a:xfrm>
            <a:off x="465600" y="6281280"/>
            <a:ext cx="3860800" cy="363856"/>
          </a:xfrm>
        </p:spPr>
        <p:txBody>
          <a:bodyPr/>
          <a:lstStyle>
            <a:lvl1pPr algn="l">
              <a:defRPr sz="1200" dirty="0"/>
            </a:lvl1pPr>
          </a:lstStyle>
          <a:p>
            <a:pPr>
              <a:defRPr/>
            </a:pPr>
            <a:fld id="{79835E42-6D4A-46CC-B59D-5108721DEF3D}" type="datetime1">
              <a:rPr lang="de-AT" smtClean="0"/>
              <a:pPr>
                <a:defRPr/>
              </a:pPr>
              <a:t>17.09.2025</a:t>
            </a:fld>
            <a:endParaRPr lang="de-DE"/>
          </a:p>
        </p:txBody>
      </p:sp>
    </p:spTree>
    <p:extLst>
      <p:ext uri="{BB962C8B-B14F-4D97-AF65-F5344CB8AC3E}">
        <p14:creationId xmlns:p14="http://schemas.microsoft.com/office/powerpoint/2010/main" val="2564229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0" y="-27382"/>
            <a:ext cx="12192000" cy="1152128"/>
          </a:xfrm>
          <a:solidFill>
            <a:srgbClr val="F0847A"/>
          </a:solidFill>
        </p:spPr>
        <p:txBody>
          <a:bodyPr lIns="450000">
            <a:normAutofit/>
          </a:bodyPr>
          <a:lstStyle>
            <a:lvl1pPr algn="l">
              <a:defRPr sz="2880" cap="all" baseline="0">
                <a:solidFill>
                  <a:schemeClr val="bg1"/>
                </a:solidFill>
                <a:latin typeface="Gotham Bold" pitchFamily="50" charset="0"/>
              </a:defRPr>
            </a:lvl1pPr>
          </a:lstStyle>
          <a:p>
            <a:r>
              <a:rPr lang="de-DE" dirty="0"/>
              <a:t>Titelmasterformat durch Klicken bearbeiten</a:t>
            </a:r>
          </a:p>
        </p:txBody>
      </p:sp>
      <p:sp>
        <p:nvSpPr>
          <p:cNvPr id="3" name="Inhaltsplatzhalter 2"/>
          <p:cNvSpPr>
            <a:spLocks noGrp="1"/>
          </p:cNvSpPr>
          <p:nvPr>
            <p:ph idx="1" hasCustomPrompt="1"/>
          </p:nvPr>
        </p:nvSpPr>
        <p:spPr/>
        <p:txBody>
          <a:bodyPr/>
          <a:lstStyle>
            <a:lvl1pPr marL="540000" indent="-540000">
              <a:buClr>
                <a:srgbClr val="F0847A"/>
              </a:buClr>
              <a:buFont typeface="Wingdings" panose="05000000000000000000" pitchFamily="2" charset="2"/>
              <a:buChar char="§"/>
              <a:defRPr sz="2400">
                <a:solidFill>
                  <a:schemeClr val="tx1"/>
                </a:solidFill>
              </a:defRPr>
            </a:lvl1pPr>
            <a:lvl2pPr marL="1080000" indent="-540000">
              <a:buClr>
                <a:srgbClr val="F0847A"/>
              </a:buClr>
              <a:buFont typeface="Symbol" panose="05050102010706020507" pitchFamily="18" charset="2"/>
              <a:buChar char="-"/>
              <a:defRPr sz="2160">
                <a:solidFill>
                  <a:schemeClr val="tx1"/>
                </a:solidFill>
              </a:defRPr>
            </a:lvl2pPr>
            <a:lvl3pPr marL="1620000" indent="-540000">
              <a:buClr>
                <a:srgbClr val="F0847A"/>
              </a:buClr>
              <a:buFont typeface="Arial" panose="020B0604020202020204" pitchFamily="34" charset="0"/>
              <a:buChar char="•"/>
              <a:defRPr sz="1920">
                <a:solidFill>
                  <a:schemeClr val="tx1"/>
                </a:solidFill>
              </a:defRPr>
            </a:lvl3pPr>
            <a:lvl4pPr marL="2160000" indent="-540000">
              <a:buClr>
                <a:srgbClr val="F0847A"/>
              </a:buClr>
              <a:buFont typeface="Wingdings" pitchFamily="2" charset="2"/>
              <a:buChar char="§"/>
              <a:defRPr sz="1680">
                <a:solidFill>
                  <a:schemeClr val="tx1"/>
                </a:solidFill>
              </a:defRPr>
            </a:lvl4pPr>
            <a:lvl5pPr marL="0" indent="-540000" defTabSz="540000">
              <a:buClr>
                <a:srgbClr val="642565"/>
              </a:buClr>
              <a:buFont typeface="Arial" panose="020B0604020202020204" pitchFamily="34" charset="0"/>
              <a:buChar char="1"/>
              <a:tabLst>
                <a:tab pos="540000" algn="l"/>
              </a:tabLst>
              <a:defRPr sz="1440" baseline="0">
                <a:solidFill>
                  <a:schemeClr val="tx1"/>
                </a:solidFill>
              </a:defRPr>
            </a:lvl5pPr>
            <a:lvl6pPr marL="0" indent="-540000">
              <a:buClr>
                <a:schemeClr val="accent1"/>
              </a:buClr>
              <a:buFont typeface="Arial" panose="020B0604020202020204" pitchFamily="34" charset="0"/>
              <a:buChar char="2"/>
              <a:defRPr sz="1440">
                <a:solidFill>
                  <a:schemeClr val="tx1"/>
                </a:solidFill>
              </a:defRPr>
            </a:lvl6pPr>
            <a:lvl7pPr marL="0" indent="-540000">
              <a:buClr>
                <a:schemeClr val="accent1"/>
              </a:buClr>
              <a:buFont typeface="Arial" panose="020B0604020202020204" pitchFamily="34" charset="0"/>
              <a:buChar char="3"/>
              <a:defRPr lang="de-DE" sz="1440" kern="1200" dirty="0" smtClean="0">
                <a:solidFill>
                  <a:schemeClr val="tx1"/>
                </a:solidFill>
                <a:latin typeface="+mn-lt"/>
                <a:ea typeface="+mn-ea"/>
                <a:cs typeface="+mn-cs"/>
              </a:defRPr>
            </a:lvl7pPr>
          </a:lstStyle>
          <a:p>
            <a:pPr lvl="0"/>
            <a:r>
              <a:rPr lang="de-DE" dirty="0"/>
              <a:t>Textmasterformate durch Klicken bearbeiten</a:t>
            </a:r>
          </a:p>
          <a:p>
            <a:pPr lvl="1"/>
            <a:r>
              <a:rPr lang="de-DE" dirty="0"/>
              <a:t>Zweite Ebene</a:t>
            </a:r>
          </a:p>
          <a:p>
            <a:pPr lvl="2"/>
            <a:r>
              <a:rPr lang="de-DE" dirty="0"/>
              <a:t>Dritte Ebene</a:t>
            </a:r>
          </a:p>
          <a:p>
            <a:pPr lvl="3"/>
            <a:r>
              <a:rPr lang="de-DE" sz="1680" dirty="0"/>
              <a:t>Vierte Ebene</a:t>
            </a:r>
          </a:p>
          <a:p>
            <a:pPr lvl="4"/>
            <a:r>
              <a:rPr lang="de-DE" sz="1440" dirty="0"/>
              <a:t>Fünfte Ebene</a:t>
            </a:r>
          </a:p>
          <a:p>
            <a:pPr lvl="5"/>
            <a:r>
              <a:rPr lang="de-DE" sz="1440" dirty="0"/>
              <a:t>Sechste Ebene</a:t>
            </a:r>
          </a:p>
          <a:p>
            <a:pPr lvl="6"/>
            <a:r>
              <a:rPr lang="de-DE" sz="1440" dirty="0"/>
              <a:t>Siebte Ebene</a:t>
            </a:r>
          </a:p>
          <a:p>
            <a:pPr lvl="4"/>
            <a:endParaRPr lang="de-DE" dirty="0"/>
          </a:p>
        </p:txBody>
      </p:sp>
      <p:sp>
        <p:nvSpPr>
          <p:cNvPr id="6" name="Foliennummernplatzhalter 5"/>
          <p:cNvSpPr>
            <a:spLocks noGrp="1"/>
          </p:cNvSpPr>
          <p:nvPr>
            <p:ph type="sldNum" sz="quarter" idx="11"/>
          </p:nvPr>
        </p:nvSpPr>
        <p:spPr>
          <a:xfrm>
            <a:off x="5465068" y="6280517"/>
            <a:ext cx="1261864" cy="363856"/>
          </a:xfrm>
        </p:spPr>
        <p:txBody>
          <a:bodyPr/>
          <a:lstStyle>
            <a:lvl1pPr>
              <a:defRPr sz="1200"/>
            </a:lvl1pPr>
          </a:lstStyle>
          <a:p>
            <a:pPr algn="ctr">
              <a:defRPr/>
            </a:pPr>
            <a:r>
              <a:rPr lang="de-DE" dirty="0"/>
              <a:t>Folie </a:t>
            </a:r>
            <a:fld id="{9DE5E878-98C0-4758-B1C7-DB0F9977D4AD}" type="slidenum">
              <a:rPr lang="de-DE" smtClean="0"/>
              <a:pPr algn="ctr">
                <a:defRPr/>
              </a:pPr>
              <a:t>‹#›</a:t>
            </a:fld>
            <a:endParaRPr lang="de-DE" dirty="0"/>
          </a:p>
        </p:txBody>
      </p:sp>
      <p:sp>
        <p:nvSpPr>
          <p:cNvPr id="8" name="Fußzeilenplatzhalter 4"/>
          <p:cNvSpPr>
            <a:spLocks noGrp="1"/>
          </p:cNvSpPr>
          <p:nvPr>
            <p:ph type="ftr" sz="quarter" idx="10"/>
          </p:nvPr>
        </p:nvSpPr>
        <p:spPr>
          <a:xfrm>
            <a:off x="465600" y="6281280"/>
            <a:ext cx="3860800" cy="363856"/>
          </a:xfrm>
        </p:spPr>
        <p:txBody>
          <a:bodyPr/>
          <a:lstStyle>
            <a:lvl1pPr algn="l">
              <a:defRPr sz="1200" dirty="0"/>
            </a:lvl1pPr>
          </a:lstStyle>
          <a:p>
            <a:pPr>
              <a:defRPr/>
            </a:pPr>
            <a:fld id="{79835E42-6D4A-46CC-B59D-5108721DEF3D}" type="datetime1">
              <a:rPr lang="de-AT" smtClean="0"/>
              <a:pPr>
                <a:defRPr/>
              </a:pPr>
              <a:t>17.09.2025</a:t>
            </a:fld>
            <a:endParaRPr lang="de-DE"/>
          </a:p>
        </p:txBody>
      </p:sp>
      <p:pic>
        <p:nvPicPr>
          <p:cNvPr id="4" name="Grafik 3" descr="Ein Bild, das Schrift, Grafiken, Text, Grafikdesign enthält.&#10;&#10;Automatisch generierte Beschreibung">
            <a:extLst>
              <a:ext uri="{FF2B5EF4-FFF2-40B4-BE49-F238E27FC236}">
                <a16:creationId xmlns:a16="http://schemas.microsoft.com/office/drawing/2014/main" id="{31BC5D03-2CA4-54A1-57B3-295E0BD4BB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23399" y="6135258"/>
            <a:ext cx="1753460" cy="491914"/>
          </a:xfrm>
          <a:prstGeom prst="rect">
            <a:avLst/>
          </a:prstGeom>
        </p:spPr>
      </p:pic>
    </p:spTree>
    <p:extLst>
      <p:ext uri="{BB962C8B-B14F-4D97-AF65-F5344CB8AC3E}">
        <p14:creationId xmlns:p14="http://schemas.microsoft.com/office/powerpoint/2010/main" val="4099255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0" y="-27382"/>
            <a:ext cx="12192000" cy="1152128"/>
          </a:xfr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ln w="9525">
            <a:noFill/>
            <a:miter lim="800000"/>
            <a:headEnd/>
            <a:tailEnd/>
          </a:ln>
        </p:spPr>
        <p:txBody>
          <a:bodyPr vert="horz" wrap="square" lIns="450000" tIns="45720" rIns="91440" bIns="45720" numCol="1" anchor="ctr" anchorCtr="0" compatLnSpc="1">
            <a:prstTxWarp prst="textNoShape">
              <a:avLst/>
            </a:prstTxWarp>
            <a:normAutofit/>
          </a:bodyPr>
          <a:lstStyle>
            <a:lvl1pPr algn="l">
              <a:defRPr lang="de-DE" sz="2880" cap="all" baseline="0" dirty="0">
                <a:solidFill>
                  <a:schemeClr val="bg1"/>
                </a:solidFill>
                <a:latin typeface="Gotham Bold" pitchFamily="50" charset="0"/>
              </a:defRPr>
            </a:lvl1pPr>
          </a:lstStyle>
          <a:p>
            <a:pPr lvl="0" algn="l"/>
            <a:r>
              <a:rPr lang="de-DE" dirty="0"/>
              <a:t>Titelmasterformat durch Klicken bearbeiten</a:t>
            </a:r>
          </a:p>
        </p:txBody>
      </p:sp>
      <p:sp>
        <p:nvSpPr>
          <p:cNvPr id="10" name="Inhaltsplatzhalter 2"/>
          <p:cNvSpPr>
            <a:spLocks noGrp="1"/>
          </p:cNvSpPr>
          <p:nvPr>
            <p:ph idx="1" hasCustomPrompt="1"/>
          </p:nvPr>
        </p:nvSpPr>
        <p:spPr>
          <a:xfrm>
            <a:off x="609600" y="1600200"/>
            <a:ext cx="10972800" cy="4526280"/>
          </a:xfrm>
        </p:spPr>
        <p:txBody>
          <a:bodyPr/>
          <a:lstStyle>
            <a:lvl1pPr marL="540000" indent="-540000">
              <a:buClr>
                <a:schemeClr val="accent2"/>
              </a:buClr>
              <a:buFont typeface="Wingdings" pitchFamily="2" charset="2"/>
              <a:buChar char="§"/>
              <a:defRPr sz="2400">
                <a:solidFill>
                  <a:schemeClr val="tx1"/>
                </a:solidFill>
              </a:defRPr>
            </a:lvl1pPr>
            <a:lvl2pPr marL="1080000" indent="-540000">
              <a:buClr>
                <a:schemeClr val="accent2"/>
              </a:buClr>
              <a:buFont typeface="Symbol" pitchFamily="18" charset="2"/>
              <a:buChar char="-"/>
              <a:defRPr sz="2160">
                <a:solidFill>
                  <a:schemeClr val="tx1"/>
                </a:solidFill>
              </a:defRPr>
            </a:lvl2pPr>
            <a:lvl3pPr marL="1620000" indent="-540000">
              <a:buClr>
                <a:schemeClr val="accent2"/>
              </a:buClr>
              <a:buFont typeface="Arial" pitchFamily="34" charset="0"/>
              <a:buChar char="•"/>
              <a:defRPr sz="1920">
                <a:solidFill>
                  <a:schemeClr val="tx1"/>
                </a:solidFill>
              </a:defRPr>
            </a:lvl3pPr>
            <a:lvl4pPr marL="2160000" indent="-540000">
              <a:buClr>
                <a:schemeClr val="accent2"/>
              </a:buClr>
              <a:buFont typeface="Wingdings" pitchFamily="2" charset="2"/>
              <a:buChar char="§"/>
              <a:defRPr sz="1680">
                <a:solidFill>
                  <a:schemeClr val="tx1"/>
                </a:solidFill>
              </a:defRPr>
            </a:lvl4pPr>
            <a:lvl5pPr marL="0" indent="-540000">
              <a:buClr>
                <a:schemeClr val="accent2"/>
              </a:buClr>
              <a:buFont typeface="Arial" panose="020B0604020202020204" pitchFamily="34" charset="0"/>
              <a:buChar char="1"/>
              <a:defRPr lang="de-DE" sz="1440" kern="1200" baseline="0" dirty="0" smtClean="0">
                <a:solidFill>
                  <a:schemeClr val="tx1"/>
                </a:solidFill>
                <a:latin typeface="+mn-lt"/>
                <a:ea typeface="+mn-ea"/>
                <a:cs typeface="+mn-cs"/>
              </a:defRPr>
            </a:lvl5pPr>
            <a:lvl6pPr marL="0" indent="-540000">
              <a:buClr>
                <a:schemeClr val="accent2"/>
              </a:buClr>
              <a:buFont typeface="Arial" panose="020B0604020202020204" pitchFamily="34" charset="0"/>
              <a:buChar char="2"/>
              <a:defRPr sz="1440" baseline="0">
                <a:solidFill>
                  <a:schemeClr val="tx1"/>
                </a:solidFill>
              </a:defRPr>
            </a:lvl6pPr>
            <a:lvl7pPr marL="0" indent="-540000">
              <a:buClr>
                <a:schemeClr val="accent2"/>
              </a:buClr>
              <a:buFont typeface="Arial" panose="020B0604020202020204" pitchFamily="34" charset="0"/>
              <a:buChar char="3"/>
              <a:defRPr sz="1440" baseline="0">
                <a:solidFill>
                  <a:schemeClr val="tx1"/>
                </a:solidFill>
              </a:defRPr>
            </a:lvl7pPr>
          </a:lstStyle>
          <a:p>
            <a:pPr lvl="0"/>
            <a:r>
              <a:rPr lang="de-DE" dirty="0"/>
              <a:t>Textmasterformate durch Klicken bearbeiten</a:t>
            </a:r>
          </a:p>
          <a:p>
            <a:pPr lvl="1"/>
            <a:r>
              <a:rPr lang="de-DE" dirty="0"/>
              <a:t>Zweite Ebene</a:t>
            </a:r>
          </a:p>
          <a:p>
            <a:pPr lvl="2"/>
            <a:r>
              <a:rPr lang="de-DE" dirty="0"/>
              <a:t>Dritte Ebene</a:t>
            </a:r>
          </a:p>
          <a:p>
            <a:pPr lvl="3"/>
            <a:r>
              <a:rPr lang="de-DE" sz="1680" dirty="0"/>
              <a:t>Vierte Ebene</a:t>
            </a:r>
          </a:p>
          <a:p>
            <a:pPr lvl="4"/>
            <a:r>
              <a:rPr lang="de-DE" sz="1440" dirty="0"/>
              <a:t>Fünfte Ebene</a:t>
            </a:r>
          </a:p>
          <a:p>
            <a:pPr lvl="5"/>
            <a:r>
              <a:rPr lang="de-DE" sz="1440" dirty="0"/>
              <a:t>Sechste Ebene</a:t>
            </a:r>
          </a:p>
          <a:p>
            <a:pPr lvl="6"/>
            <a:r>
              <a:rPr lang="de-DE" sz="1440" dirty="0"/>
              <a:t>Siebte Ebene</a:t>
            </a:r>
            <a:endParaRPr lang="de-DE" dirty="0"/>
          </a:p>
        </p:txBody>
      </p:sp>
      <p:sp>
        <p:nvSpPr>
          <p:cNvPr id="11" name="Fußzeilenplatzhalter 4"/>
          <p:cNvSpPr>
            <a:spLocks noGrp="1"/>
          </p:cNvSpPr>
          <p:nvPr>
            <p:ph type="ftr" sz="quarter" idx="10"/>
          </p:nvPr>
        </p:nvSpPr>
        <p:spPr>
          <a:xfrm>
            <a:off x="465600" y="6281280"/>
            <a:ext cx="3860800" cy="363856"/>
          </a:xfrm>
        </p:spPr>
        <p:txBody>
          <a:bodyPr/>
          <a:lstStyle>
            <a:lvl1pPr algn="l">
              <a:defRPr sz="1200" dirty="0"/>
            </a:lvl1pPr>
          </a:lstStyle>
          <a:p>
            <a:pPr>
              <a:defRPr/>
            </a:pPr>
            <a:fld id="{0BBE4C4C-81C9-4282-B571-DB5D7BDF974E}" type="datetime1">
              <a:rPr lang="de-AT" smtClean="0"/>
              <a:pPr>
                <a:defRPr/>
              </a:pPr>
              <a:t>17.09.2025</a:t>
            </a:fld>
            <a:endParaRPr lang="de-DE" dirty="0"/>
          </a:p>
        </p:txBody>
      </p:sp>
      <p:sp>
        <p:nvSpPr>
          <p:cNvPr id="12" name="Foliennummernplatzhalter 5"/>
          <p:cNvSpPr>
            <a:spLocks noGrp="1"/>
          </p:cNvSpPr>
          <p:nvPr>
            <p:ph type="sldNum" sz="quarter" idx="11"/>
          </p:nvPr>
        </p:nvSpPr>
        <p:spPr>
          <a:xfrm>
            <a:off x="5465068" y="6281280"/>
            <a:ext cx="1261864" cy="363856"/>
          </a:xfrm>
        </p:spPr>
        <p:txBody>
          <a:bodyPr/>
          <a:lstStyle>
            <a:lvl1pPr>
              <a:defRPr sz="1200"/>
            </a:lvl1pPr>
          </a:lstStyle>
          <a:p>
            <a:pPr algn="ctr">
              <a:defRPr/>
            </a:pPr>
            <a:r>
              <a:rPr lang="de-DE" dirty="0"/>
              <a:t>Folie </a:t>
            </a:r>
            <a:fld id="{9DE5E878-98C0-4758-B1C7-DB0F9977D4AD}" type="slidenum">
              <a:rPr lang="de-DE" smtClean="0"/>
              <a:pPr algn="ctr">
                <a:defRPr/>
              </a:pPr>
              <a:t>‹#›</a:t>
            </a:fld>
            <a:endParaRPr lang="de-DE" dirty="0"/>
          </a:p>
        </p:txBody>
      </p:sp>
      <p:pic>
        <p:nvPicPr>
          <p:cNvPr id="4" name="Grafik 3" descr="Ein Bild, das Schrift, Grafiken, Text, Grafikdesign enthält.&#10;&#10;Automatisch generierte Beschreibung">
            <a:extLst>
              <a:ext uri="{FF2B5EF4-FFF2-40B4-BE49-F238E27FC236}">
                <a16:creationId xmlns:a16="http://schemas.microsoft.com/office/drawing/2014/main" id="{3B9087FF-F8A0-21CA-F018-C06CFB77C0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23399" y="6135258"/>
            <a:ext cx="1753460" cy="491914"/>
          </a:xfrm>
          <a:prstGeom prst="rect">
            <a:avLst/>
          </a:prstGeom>
        </p:spPr>
      </p:pic>
    </p:spTree>
    <p:extLst>
      <p:ext uri="{BB962C8B-B14F-4D97-AF65-F5344CB8AC3E}">
        <p14:creationId xmlns:p14="http://schemas.microsoft.com/office/powerpoint/2010/main" val="1054344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0" y="2"/>
            <a:ext cx="12192000" cy="1124744"/>
          </a:xfrm>
          <a:gradFill flip="none" rotWithShape="1">
            <a:gsLst>
              <a:gs pos="0">
                <a:srgbClr val="642565">
                  <a:shade val="30000"/>
                  <a:satMod val="115000"/>
                </a:srgbClr>
              </a:gs>
              <a:gs pos="50000">
                <a:srgbClr val="642565">
                  <a:shade val="67500"/>
                  <a:satMod val="115000"/>
                </a:srgbClr>
              </a:gs>
              <a:gs pos="100000">
                <a:srgbClr val="642565">
                  <a:shade val="100000"/>
                  <a:satMod val="115000"/>
                </a:srgbClr>
              </a:gs>
            </a:gsLst>
            <a:path path="circle">
              <a:fillToRect l="50000" t="50000" r="50000" b="50000"/>
            </a:path>
            <a:tileRect/>
          </a:gradFill>
        </p:spPr>
        <p:txBody>
          <a:bodyPr lIns="540000">
            <a:normAutofit/>
          </a:bodyPr>
          <a:lstStyle>
            <a:lvl1pPr algn="l">
              <a:defRPr sz="2880" cap="all" baseline="0">
                <a:solidFill>
                  <a:schemeClr val="bg1"/>
                </a:solidFill>
                <a:latin typeface="Gotham Bold" pitchFamily="50" charset="0"/>
              </a:defRPr>
            </a:lvl1pPr>
          </a:lstStyle>
          <a:p>
            <a:r>
              <a:rPr lang="de-DE" dirty="0"/>
              <a:t>Titelmasterformat durch Klicken bearbeiten</a:t>
            </a:r>
          </a:p>
        </p:txBody>
      </p:sp>
      <p:sp>
        <p:nvSpPr>
          <p:cNvPr id="3" name="Inhaltsplatzhalter 2"/>
          <p:cNvSpPr>
            <a:spLocks noGrp="1"/>
          </p:cNvSpPr>
          <p:nvPr>
            <p:ph sz="half" idx="1" hasCustomPrompt="1"/>
          </p:nvPr>
        </p:nvSpPr>
        <p:spPr>
          <a:xfrm>
            <a:off x="609600" y="1600201"/>
            <a:ext cx="5384800" cy="4525963"/>
          </a:xfrm>
        </p:spPr>
        <p:txBody>
          <a:bodyPr/>
          <a:lstStyle>
            <a:lvl1pPr marL="540000" indent="-540000">
              <a:buClr>
                <a:srgbClr val="642565"/>
              </a:buClr>
              <a:buFont typeface="Wingdings" pitchFamily="2" charset="2"/>
              <a:buChar char="§"/>
              <a:defRPr sz="2400">
                <a:solidFill>
                  <a:schemeClr val="tx1"/>
                </a:solidFill>
              </a:defRPr>
            </a:lvl1pPr>
            <a:lvl2pPr marL="1080000" indent="-540000">
              <a:buClr>
                <a:srgbClr val="642565"/>
              </a:buClr>
              <a:buFont typeface="Symbol" pitchFamily="18" charset="2"/>
              <a:buChar char="-"/>
              <a:defRPr sz="2160">
                <a:solidFill>
                  <a:schemeClr val="tx1"/>
                </a:solidFill>
              </a:defRPr>
            </a:lvl2pPr>
            <a:lvl3pPr marL="1620000" indent="-540000">
              <a:buClr>
                <a:srgbClr val="642565"/>
              </a:buClr>
              <a:buFont typeface="Arial" pitchFamily="34" charset="0"/>
              <a:buChar char="•"/>
              <a:defRPr sz="1920">
                <a:solidFill>
                  <a:schemeClr val="tx1"/>
                </a:solidFill>
              </a:defRPr>
            </a:lvl3pPr>
            <a:lvl4pPr marL="2160000" indent="-540000">
              <a:buClr>
                <a:srgbClr val="642565"/>
              </a:buClr>
              <a:buFont typeface="Wingdings" pitchFamily="2" charset="2"/>
              <a:buChar char="§"/>
              <a:defRPr sz="1680">
                <a:solidFill>
                  <a:schemeClr val="tx1"/>
                </a:solidFill>
              </a:defRPr>
            </a:lvl4pPr>
            <a:lvl5pPr marL="540000" indent="-540000">
              <a:buClr>
                <a:srgbClr val="642565"/>
              </a:buClr>
              <a:buFont typeface="Arial" panose="020B0604020202020204" pitchFamily="34" charset="0"/>
              <a:buChar char="1"/>
              <a:defRPr sz="1440" baseline="0">
                <a:solidFill>
                  <a:schemeClr val="tx1"/>
                </a:solidFill>
              </a:defRPr>
            </a:lvl5pPr>
            <a:lvl6pPr marL="540000" indent="-540000">
              <a:buClr>
                <a:schemeClr val="accent1"/>
              </a:buClr>
              <a:buFont typeface="Arial" panose="020B0604020202020204" pitchFamily="34" charset="0"/>
              <a:buChar char="2"/>
              <a:defRPr lang="de-DE" sz="1440" kern="1200" baseline="0" dirty="0">
                <a:solidFill>
                  <a:schemeClr val="tx1"/>
                </a:solidFill>
                <a:latin typeface="+mn-lt"/>
                <a:ea typeface="+mn-ea"/>
                <a:cs typeface="+mn-cs"/>
              </a:defRPr>
            </a:lvl6pPr>
            <a:lvl7pPr>
              <a:defRPr sz="2160"/>
            </a:lvl7pPr>
            <a:lvl8pPr>
              <a:defRPr sz="2160"/>
            </a:lvl8pPr>
            <a:lvl9pPr>
              <a:defRPr sz="2160"/>
            </a:lvl9pPr>
          </a:lstStyle>
          <a:p>
            <a:pPr lvl="0"/>
            <a:r>
              <a:rPr lang="de-DE" dirty="0"/>
              <a:t>Textmasterformate durch Klicken bearbeiten</a:t>
            </a:r>
          </a:p>
          <a:p>
            <a:pPr lvl="1"/>
            <a:r>
              <a:rPr lang="de-DE" dirty="0"/>
              <a:t>Zweite Ebene</a:t>
            </a:r>
          </a:p>
          <a:p>
            <a:pPr lvl="2"/>
            <a:r>
              <a:rPr lang="de-DE" dirty="0"/>
              <a:t>Dritte Ebene</a:t>
            </a:r>
          </a:p>
          <a:p>
            <a:pPr lvl="3"/>
            <a:r>
              <a:rPr lang="de-DE" sz="1680" dirty="0"/>
              <a:t>Vierte Ebene</a:t>
            </a:r>
          </a:p>
          <a:p>
            <a:pPr lvl="4"/>
            <a:r>
              <a:rPr lang="de-DE" sz="1440" dirty="0"/>
              <a:t>Fünfte Ebene</a:t>
            </a:r>
          </a:p>
          <a:p>
            <a:pPr lvl="5"/>
            <a:r>
              <a:rPr lang="de-DE" dirty="0"/>
              <a:t>Sechste Ebene</a:t>
            </a:r>
          </a:p>
        </p:txBody>
      </p:sp>
      <p:sp>
        <p:nvSpPr>
          <p:cNvPr id="4" name="Inhaltsplatzhalter 3"/>
          <p:cNvSpPr>
            <a:spLocks noGrp="1"/>
          </p:cNvSpPr>
          <p:nvPr>
            <p:ph sz="half" idx="2" hasCustomPrompt="1"/>
          </p:nvPr>
        </p:nvSpPr>
        <p:spPr>
          <a:xfrm>
            <a:off x="6197600" y="1600201"/>
            <a:ext cx="5384800" cy="4525963"/>
          </a:xfrm>
        </p:spPr>
        <p:txBody>
          <a:bodyPr/>
          <a:lstStyle>
            <a:lvl1pPr marL="540000" indent="-540000">
              <a:buClr>
                <a:srgbClr val="642565"/>
              </a:buClr>
              <a:buFont typeface="Wingdings" pitchFamily="2" charset="2"/>
              <a:buChar char="§"/>
              <a:defRPr sz="2400">
                <a:solidFill>
                  <a:schemeClr val="tx1"/>
                </a:solidFill>
              </a:defRPr>
            </a:lvl1pPr>
            <a:lvl2pPr marL="1080000" indent="-540000">
              <a:buClr>
                <a:srgbClr val="642565"/>
              </a:buClr>
              <a:buFont typeface="Symbol" pitchFamily="18" charset="2"/>
              <a:buChar char="-"/>
              <a:defRPr sz="2160">
                <a:solidFill>
                  <a:schemeClr val="tx1"/>
                </a:solidFill>
              </a:defRPr>
            </a:lvl2pPr>
            <a:lvl3pPr marL="1620000" indent="-540000">
              <a:buClr>
                <a:srgbClr val="642565"/>
              </a:buClr>
              <a:buFont typeface="Arial" pitchFamily="34" charset="0"/>
              <a:buChar char="•"/>
              <a:defRPr sz="1920">
                <a:solidFill>
                  <a:schemeClr val="tx1"/>
                </a:solidFill>
              </a:defRPr>
            </a:lvl3pPr>
            <a:lvl4pPr marL="2160000" indent="-540000">
              <a:buClr>
                <a:srgbClr val="642565"/>
              </a:buClr>
              <a:buFont typeface="Wingdings" pitchFamily="2" charset="2"/>
              <a:buChar char="§"/>
              <a:defRPr sz="1680">
                <a:solidFill>
                  <a:schemeClr val="tx1"/>
                </a:solidFill>
              </a:defRPr>
            </a:lvl4pPr>
            <a:lvl5pPr marL="540000" indent="-540000">
              <a:buClr>
                <a:srgbClr val="642565"/>
              </a:buClr>
              <a:buFont typeface="Arial" panose="020B0604020202020204" pitchFamily="34" charset="0"/>
              <a:buChar char="1"/>
              <a:defRPr lang="de-DE" sz="1440" kern="1200" baseline="0" dirty="0" smtClean="0">
                <a:solidFill>
                  <a:schemeClr val="tx1"/>
                </a:solidFill>
                <a:latin typeface="+mn-lt"/>
                <a:ea typeface="+mn-ea"/>
                <a:cs typeface="+mn-cs"/>
              </a:defRPr>
            </a:lvl5pPr>
            <a:lvl6pPr marL="540000" indent="-540000">
              <a:buClr>
                <a:schemeClr val="accent1"/>
              </a:buClr>
              <a:buFont typeface="Arial" panose="020B0604020202020204" pitchFamily="34" charset="0"/>
              <a:buChar char="2"/>
              <a:defRPr lang="de-DE" sz="1440" kern="1200" baseline="0" dirty="0">
                <a:solidFill>
                  <a:schemeClr val="tx1"/>
                </a:solidFill>
                <a:latin typeface="+mn-lt"/>
                <a:ea typeface="+mn-ea"/>
                <a:cs typeface="+mn-cs"/>
              </a:defRPr>
            </a:lvl6pPr>
            <a:lvl7pPr>
              <a:defRPr sz="2160"/>
            </a:lvl7pPr>
            <a:lvl8pPr>
              <a:defRPr sz="2160"/>
            </a:lvl8pPr>
            <a:lvl9pPr>
              <a:defRPr sz="2160"/>
            </a:lvl9pPr>
          </a:lstStyle>
          <a:p>
            <a:pPr lvl="0"/>
            <a:r>
              <a:rPr lang="de-DE" dirty="0"/>
              <a:t>Textmasterformate durch Klicken bearbeiten</a:t>
            </a:r>
          </a:p>
          <a:p>
            <a:pPr lvl="1"/>
            <a:r>
              <a:rPr lang="de-DE" dirty="0"/>
              <a:t>Zweite Ebene</a:t>
            </a:r>
          </a:p>
          <a:p>
            <a:pPr lvl="2"/>
            <a:r>
              <a:rPr lang="de-DE" dirty="0"/>
              <a:t>Dritte Ebene</a:t>
            </a:r>
          </a:p>
          <a:p>
            <a:pPr lvl="3"/>
            <a:r>
              <a:rPr lang="de-DE" sz="1680" dirty="0"/>
              <a:t>Vierte Ebene</a:t>
            </a:r>
          </a:p>
          <a:p>
            <a:pPr lvl="4"/>
            <a:r>
              <a:rPr lang="de-DE" sz="1440" dirty="0"/>
              <a:t>Fünfte Ebene</a:t>
            </a:r>
          </a:p>
          <a:p>
            <a:pPr lvl="5"/>
            <a:r>
              <a:rPr lang="de-DE" sz="1440" dirty="0"/>
              <a:t>Sechste Ebene</a:t>
            </a:r>
            <a:endParaRPr lang="de-DE" dirty="0"/>
          </a:p>
        </p:txBody>
      </p:sp>
      <p:sp>
        <p:nvSpPr>
          <p:cNvPr id="11" name="Fußzeilenplatzhalter 4"/>
          <p:cNvSpPr>
            <a:spLocks noGrp="1"/>
          </p:cNvSpPr>
          <p:nvPr>
            <p:ph type="ftr" sz="quarter" idx="10"/>
          </p:nvPr>
        </p:nvSpPr>
        <p:spPr>
          <a:xfrm>
            <a:off x="465600" y="6281280"/>
            <a:ext cx="3860800" cy="363856"/>
          </a:xfrm>
        </p:spPr>
        <p:txBody>
          <a:bodyPr/>
          <a:lstStyle>
            <a:lvl1pPr algn="l">
              <a:defRPr sz="1200" dirty="0"/>
            </a:lvl1pPr>
          </a:lstStyle>
          <a:p>
            <a:pPr>
              <a:defRPr/>
            </a:pPr>
            <a:fld id="{0BBE4C4C-81C9-4282-B571-DB5D7BDF974E}" type="datetime1">
              <a:rPr lang="de-AT" smtClean="0"/>
              <a:pPr>
                <a:defRPr/>
              </a:pPr>
              <a:t>17.09.2025</a:t>
            </a:fld>
            <a:endParaRPr lang="de-DE" dirty="0"/>
          </a:p>
        </p:txBody>
      </p:sp>
      <p:sp>
        <p:nvSpPr>
          <p:cNvPr id="12" name="Foliennummernplatzhalter 5"/>
          <p:cNvSpPr txBox="1">
            <a:spLocks/>
          </p:cNvSpPr>
          <p:nvPr userDrawn="1"/>
        </p:nvSpPr>
        <p:spPr>
          <a:xfrm>
            <a:off x="5465068" y="6281280"/>
            <a:ext cx="1261864" cy="363856"/>
          </a:xfrm>
          <a:prstGeom prst="rect">
            <a:avLst/>
          </a:prstGeom>
        </p:spPr>
        <p:txBody>
          <a:bodyPr vert="horz" lIns="109728" tIns="54864" rIns="109728" bIns="54864" rtlCol="0" anchor="ctr"/>
          <a:lstStyle>
            <a:defPPr>
              <a:defRPr lang="de-DE"/>
            </a:defPPr>
            <a:lvl1pPr algn="r" rtl="0" fontAlgn="auto">
              <a:spcBef>
                <a:spcPts val="0"/>
              </a:spcBef>
              <a:spcAft>
                <a:spcPts val="0"/>
              </a:spcAft>
              <a:defRPr sz="10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r>
              <a:rPr lang="de-DE" sz="1200" dirty="0"/>
              <a:t>Folie </a:t>
            </a:r>
            <a:fld id="{9DE5E878-98C0-4758-B1C7-DB0F9977D4AD}" type="slidenum">
              <a:rPr lang="de-DE" sz="1200" smtClean="0"/>
              <a:pPr algn="ctr">
                <a:defRPr/>
              </a:pPr>
              <a:t>‹#›</a:t>
            </a:fld>
            <a:endParaRPr lang="de-DE" sz="1200" dirty="0"/>
          </a:p>
        </p:txBody>
      </p:sp>
      <p:pic>
        <p:nvPicPr>
          <p:cNvPr id="6" name="Grafik 5" descr="Ein Bild, das Schrift, Grafiken, Text, Grafikdesign enthält.&#10;&#10;Automatisch generierte Beschreibung">
            <a:extLst>
              <a:ext uri="{FF2B5EF4-FFF2-40B4-BE49-F238E27FC236}">
                <a16:creationId xmlns:a16="http://schemas.microsoft.com/office/drawing/2014/main" id="{4555FEF5-4B5C-BFB4-F331-0003765367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23399" y="6135258"/>
            <a:ext cx="1753460" cy="491914"/>
          </a:xfrm>
          <a:prstGeom prst="rect">
            <a:avLst/>
          </a:prstGeom>
        </p:spPr>
      </p:pic>
    </p:spTree>
    <p:extLst>
      <p:ext uri="{BB962C8B-B14F-4D97-AF65-F5344CB8AC3E}">
        <p14:creationId xmlns:p14="http://schemas.microsoft.com/office/powerpoint/2010/main" val="2952638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2_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0" y="2"/>
            <a:ext cx="12192000" cy="1124744"/>
          </a:xfrm>
          <a:solidFill>
            <a:srgbClr val="F0847A"/>
          </a:solidFill>
        </p:spPr>
        <p:txBody>
          <a:bodyPr lIns="540000">
            <a:normAutofit/>
          </a:bodyPr>
          <a:lstStyle>
            <a:lvl1pPr algn="l">
              <a:defRPr sz="2880" cap="all" baseline="0">
                <a:solidFill>
                  <a:schemeClr val="bg1"/>
                </a:solidFill>
                <a:latin typeface="Gotham Bold" pitchFamily="50" charset="0"/>
              </a:defRPr>
            </a:lvl1pPr>
          </a:lstStyle>
          <a:p>
            <a:r>
              <a:rPr lang="de-DE" dirty="0"/>
              <a:t>Titelmasterformat durch Klicken bearbeiten</a:t>
            </a:r>
          </a:p>
        </p:txBody>
      </p:sp>
      <p:sp>
        <p:nvSpPr>
          <p:cNvPr id="3" name="Inhaltsplatzhalter 2"/>
          <p:cNvSpPr>
            <a:spLocks noGrp="1"/>
          </p:cNvSpPr>
          <p:nvPr>
            <p:ph sz="half" idx="1" hasCustomPrompt="1"/>
          </p:nvPr>
        </p:nvSpPr>
        <p:spPr>
          <a:xfrm>
            <a:off x="609600" y="1600201"/>
            <a:ext cx="5384800" cy="4525963"/>
          </a:xfrm>
        </p:spPr>
        <p:txBody>
          <a:bodyPr/>
          <a:lstStyle>
            <a:lvl1pPr marL="540000" indent="-540000">
              <a:buClr>
                <a:srgbClr val="642565"/>
              </a:buClr>
              <a:buFont typeface="Wingdings" pitchFamily="2" charset="2"/>
              <a:buChar char="§"/>
              <a:defRPr sz="2400">
                <a:solidFill>
                  <a:schemeClr val="tx1"/>
                </a:solidFill>
              </a:defRPr>
            </a:lvl1pPr>
            <a:lvl2pPr marL="1080000" indent="-540000">
              <a:buClr>
                <a:srgbClr val="642565"/>
              </a:buClr>
              <a:buFont typeface="Symbol" pitchFamily="18" charset="2"/>
              <a:buChar char="-"/>
              <a:defRPr sz="2160">
                <a:solidFill>
                  <a:schemeClr val="tx1"/>
                </a:solidFill>
              </a:defRPr>
            </a:lvl2pPr>
            <a:lvl3pPr marL="1620000" indent="-540000">
              <a:buClr>
                <a:srgbClr val="642565"/>
              </a:buClr>
              <a:buFont typeface="Arial" pitchFamily="34" charset="0"/>
              <a:buChar char="•"/>
              <a:defRPr sz="1920">
                <a:solidFill>
                  <a:schemeClr val="tx1"/>
                </a:solidFill>
              </a:defRPr>
            </a:lvl3pPr>
            <a:lvl4pPr marL="2160000" indent="-540000">
              <a:buClr>
                <a:srgbClr val="642565"/>
              </a:buClr>
              <a:buFont typeface="Wingdings" pitchFamily="2" charset="2"/>
              <a:buChar char="§"/>
              <a:defRPr sz="1680">
                <a:solidFill>
                  <a:schemeClr val="tx1"/>
                </a:solidFill>
              </a:defRPr>
            </a:lvl4pPr>
            <a:lvl5pPr marL="540000" indent="-540000">
              <a:buClr>
                <a:srgbClr val="642565"/>
              </a:buClr>
              <a:buFont typeface="Arial" panose="020B0604020202020204" pitchFamily="34" charset="0"/>
              <a:buChar char="1"/>
              <a:defRPr sz="1440" baseline="0">
                <a:solidFill>
                  <a:schemeClr val="tx1"/>
                </a:solidFill>
              </a:defRPr>
            </a:lvl5pPr>
            <a:lvl6pPr marL="540000" indent="-540000">
              <a:buClr>
                <a:schemeClr val="accent1"/>
              </a:buClr>
              <a:buFont typeface="Arial" panose="020B0604020202020204" pitchFamily="34" charset="0"/>
              <a:buChar char="2"/>
              <a:defRPr lang="de-DE" sz="1440" kern="1200" baseline="0" dirty="0">
                <a:solidFill>
                  <a:schemeClr val="tx1"/>
                </a:solidFill>
                <a:latin typeface="+mn-lt"/>
                <a:ea typeface="+mn-ea"/>
                <a:cs typeface="+mn-cs"/>
              </a:defRPr>
            </a:lvl6pPr>
            <a:lvl7pPr>
              <a:defRPr sz="2160"/>
            </a:lvl7pPr>
            <a:lvl8pPr>
              <a:defRPr sz="2160"/>
            </a:lvl8pPr>
            <a:lvl9pPr>
              <a:defRPr sz="2160"/>
            </a:lvl9pPr>
          </a:lstStyle>
          <a:p>
            <a:pPr lvl="0"/>
            <a:r>
              <a:rPr lang="de-DE" dirty="0"/>
              <a:t>Textmasterformate durch Klicken bearbeiten</a:t>
            </a:r>
          </a:p>
          <a:p>
            <a:pPr lvl="1"/>
            <a:r>
              <a:rPr lang="de-DE" dirty="0"/>
              <a:t>Zweite Ebene</a:t>
            </a:r>
          </a:p>
          <a:p>
            <a:pPr lvl="2"/>
            <a:r>
              <a:rPr lang="de-DE" dirty="0"/>
              <a:t>Dritte Ebene</a:t>
            </a:r>
          </a:p>
          <a:p>
            <a:pPr lvl="3"/>
            <a:r>
              <a:rPr lang="de-DE" sz="1680" dirty="0"/>
              <a:t>Vierte Ebene</a:t>
            </a:r>
          </a:p>
          <a:p>
            <a:pPr lvl="4"/>
            <a:r>
              <a:rPr lang="de-DE" sz="1440" dirty="0"/>
              <a:t>Fünfte Ebene</a:t>
            </a:r>
          </a:p>
          <a:p>
            <a:pPr lvl="5"/>
            <a:r>
              <a:rPr lang="de-DE" dirty="0"/>
              <a:t>Sechste Ebene</a:t>
            </a:r>
          </a:p>
        </p:txBody>
      </p:sp>
      <p:sp>
        <p:nvSpPr>
          <p:cNvPr id="4" name="Inhaltsplatzhalter 3"/>
          <p:cNvSpPr>
            <a:spLocks noGrp="1"/>
          </p:cNvSpPr>
          <p:nvPr>
            <p:ph sz="half" idx="2" hasCustomPrompt="1"/>
          </p:nvPr>
        </p:nvSpPr>
        <p:spPr>
          <a:xfrm>
            <a:off x="6197600" y="1600201"/>
            <a:ext cx="5384800" cy="4525963"/>
          </a:xfrm>
        </p:spPr>
        <p:txBody>
          <a:bodyPr/>
          <a:lstStyle>
            <a:lvl1pPr marL="540000" indent="-540000">
              <a:buClr>
                <a:srgbClr val="642565"/>
              </a:buClr>
              <a:buFont typeface="Wingdings" pitchFamily="2" charset="2"/>
              <a:buChar char="§"/>
              <a:defRPr sz="2400">
                <a:solidFill>
                  <a:schemeClr val="tx1"/>
                </a:solidFill>
              </a:defRPr>
            </a:lvl1pPr>
            <a:lvl2pPr marL="1080000" indent="-540000">
              <a:buClr>
                <a:srgbClr val="642565"/>
              </a:buClr>
              <a:buFont typeface="Symbol" pitchFamily="18" charset="2"/>
              <a:buChar char="-"/>
              <a:defRPr sz="2160">
                <a:solidFill>
                  <a:schemeClr val="tx1"/>
                </a:solidFill>
              </a:defRPr>
            </a:lvl2pPr>
            <a:lvl3pPr marL="1620000" indent="-540000">
              <a:buClr>
                <a:srgbClr val="642565"/>
              </a:buClr>
              <a:buFont typeface="Arial" pitchFamily="34" charset="0"/>
              <a:buChar char="•"/>
              <a:defRPr sz="1920">
                <a:solidFill>
                  <a:schemeClr val="tx1"/>
                </a:solidFill>
              </a:defRPr>
            </a:lvl3pPr>
            <a:lvl4pPr marL="2160000" indent="-540000">
              <a:buClr>
                <a:srgbClr val="642565"/>
              </a:buClr>
              <a:buFont typeface="Wingdings" pitchFamily="2" charset="2"/>
              <a:buChar char="§"/>
              <a:defRPr sz="1680">
                <a:solidFill>
                  <a:schemeClr val="tx1"/>
                </a:solidFill>
              </a:defRPr>
            </a:lvl4pPr>
            <a:lvl5pPr marL="540000" indent="-540000">
              <a:buClr>
                <a:srgbClr val="642565"/>
              </a:buClr>
              <a:buFont typeface="Arial" panose="020B0604020202020204" pitchFamily="34" charset="0"/>
              <a:buChar char="1"/>
              <a:defRPr lang="de-DE" sz="1440" kern="1200" baseline="0" dirty="0" smtClean="0">
                <a:solidFill>
                  <a:schemeClr val="tx1"/>
                </a:solidFill>
                <a:latin typeface="+mn-lt"/>
                <a:ea typeface="+mn-ea"/>
                <a:cs typeface="+mn-cs"/>
              </a:defRPr>
            </a:lvl5pPr>
            <a:lvl6pPr marL="540000" indent="-540000">
              <a:buClr>
                <a:schemeClr val="accent1"/>
              </a:buClr>
              <a:buFont typeface="Arial" panose="020B0604020202020204" pitchFamily="34" charset="0"/>
              <a:buChar char="2"/>
              <a:defRPr lang="de-DE" sz="1440" kern="1200" baseline="0" dirty="0">
                <a:solidFill>
                  <a:schemeClr val="tx1"/>
                </a:solidFill>
                <a:latin typeface="+mn-lt"/>
                <a:ea typeface="+mn-ea"/>
                <a:cs typeface="+mn-cs"/>
              </a:defRPr>
            </a:lvl6pPr>
            <a:lvl7pPr>
              <a:defRPr sz="2160"/>
            </a:lvl7pPr>
            <a:lvl8pPr>
              <a:defRPr sz="2160"/>
            </a:lvl8pPr>
            <a:lvl9pPr>
              <a:defRPr sz="2160"/>
            </a:lvl9pPr>
          </a:lstStyle>
          <a:p>
            <a:pPr lvl="0"/>
            <a:r>
              <a:rPr lang="de-DE" dirty="0"/>
              <a:t>Textmasterformate durch Klicken bearbeiten</a:t>
            </a:r>
          </a:p>
          <a:p>
            <a:pPr lvl="1"/>
            <a:r>
              <a:rPr lang="de-DE" dirty="0"/>
              <a:t>Zweite Ebene</a:t>
            </a:r>
          </a:p>
          <a:p>
            <a:pPr lvl="2"/>
            <a:r>
              <a:rPr lang="de-DE" dirty="0"/>
              <a:t>Dritte Ebene</a:t>
            </a:r>
          </a:p>
          <a:p>
            <a:pPr lvl="3"/>
            <a:r>
              <a:rPr lang="de-DE" sz="1680" dirty="0"/>
              <a:t>Vierte Ebene</a:t>
            </a:r>
          </a:p>
          <a:p>
            <a:pPr lvl="4"/>
            <a:r>
              <a:rPr lang="de-DE" sz="1440" dirty="0"/>
              <a:t>Fünfte Ebene</a:t>
            </a:r>
          </a:p>
          <a:p>
            <a:pPr lvl="5"/>
            <a:r>
              <a:rPr lang="de-DE" sz="1440" dirty="0"/>
              <a:t>Sechste Ebene</a:t>
            </a:r>
            <a:endParaRPr lang="de-DE" dirty="0"/>
          </a:p>
        </p:txBody>
      </p:sp>
      <p:sp>
        <p:nvSpPr>
          <p:cNvPr id="11" name="Fußzeilenplatzhalter 4"/>
          <p:cNvSpPr>
            <a:spLocks noGrp="1"/>
          </p:cNvSpPr>
          <p:nvPr>
            <p:ph type="ftr" sz="quarter" idx="10"/>
          </p:nvPr>
        </p:nvSpPr>
        <p:spPr>
          <a:xfrm>
            <a:off x="465600" y="6281280"/>
            <a:ext cx="3860800" cy="363856"/>
          </a:xfrm>
        </p:spPr>
        <p:txBody>
          <a:bodyPr/>
          <a:lstStyle>
            <a:lvl1pPr algn="l">
              <a:defRPr sz="1200" dirty="0"/>
            </a:lvl1pPr>
          </a:lstStyle>
          <a:p>
            <a:pPr>
              <a:defRPr/>
            </a:pPr>
            <a:fld id="{0BBE4C4C-81C9-4282-B571-DB5D7BDF974E}" type="datetime1">
              <a:rPr lang="de-AT" smtClean="0"/>
              <a:pPr>
                <a:defRPr/>
              </a:pPr>
              <a:t>17.09.2025</a:t>
            </a:fld>
            <a:endParaRPr lang="de-DE" dirty="0"/>
          </a:p>
        </p:txBody>
      </p:sp>
      <p:sp>
        <p:nvSpPr>
          <p:cNvPr id="12" name="Foliennummernplatzhalter 5"/>
          <p:cNvSpPr txBox="1">
            <a:spLocks/>
          </p:cNvSpPr>
          <p:nvPr userDrawn="1"/>
        </p:nvSpPr>
        <p:spPr>
          <a:xfrm>
            <a:off x="5465068" y="6281280"/>
            <a:ext cx="1261864" cy="363856"/>
          </a:xfrm>
          <a:prstGeom prst="rect">
            <a:avLst/>
          </a:prstGeom>
        </p:spPr>
        <p:txBody>
          <a:bodyPr vert="horz" lIns="109728" tIns="54864" rIns="109728" bIns="54864" rtlCol="0" anchor="ctr"/>
          <a:lstStyle>
            <a:defPPr>
              <a:defRPr lang="de-DE"/>
            </a:defPPr>
            <a:lvl1pPr algn="r" rtl="0" fontAlgn="auto">
              <a:spcBef>
                <a:spcPts val="0"/>
              </a:spcBef>
              <a:spcAft>
                <a:spcPts val="0"/>
              </a:spcAft>
              <a:defRPr sz="10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r>
              <a:rPr lang="de-DE" sz="1200" dirty="0"/>
              <a:t>Folie </a:t>
            </a:r>
            <a:fld id="{9DE5E878-98C0-4758-B1C7-DB0F9977D4AD}" type="slidenum">
              <a:rPr lang="de-DE" sz="1200" smtClean="0"/>
              <a:pPr algn="ctr">
                <a:defRPr/>
              </a:pPr>
              <a:t>‹#›</a:t>
            </a:fld>
            <a:endParaRPr lang="de-DE" sz="1200" dirty="0"/>
          </a:p>
        </p:txBody>
      </p:sp>
      <p:pic>
        <p:nvPicPr>
          <p:cNvPr id="6" name="Grafik 5" descr="Ein Bild, das Schrift, Grafiken, Text, Grafikdesign enthält.&#10;&#10;Automatisch generierte Beschreibung">
            <a:extLst>
              <a:ext uri="{FF2B5EF4-FFF2-40B4-BE49-F238E27FC236}">
                <a16:creationId xmlns:a16="http://schemas.microsoft.com/office/drawing/2014/main" id="{20E217C6-99B0-50CA-85CF-C4451DC162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23399" y="6135258"/>
            <a:ext cx="1753460" cy="491914"/>
          </a:xfrm>
          <a:prstGeom prst="rect">
            <a:avLst/>
          </a:prstGeom>
        </p:spPr>
      </p:pic>
    </p:spTree>
    <p:extLst>
      <p:ext uri="{BB962C8B-B14F-4D97-AF65-F5344CB8AC3E}">
        <p14:creationId xmlns:p14="http://schemas.microsoft.com/office/powerpoint/2010/main" val="542481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0" y="2"/>
            <a:ext cx="12192000" cy="1124744"/>
          </a:xfrm>
          <a:gradFill flip="none" rotWithShape="1">
            <a:gsLst>
              <a:gs pos="0">
                <a:srgbClr val="5A5B5E">
                  <a:shade val="30000"/>
                  <a:satMod val="115000"/>
                </a:srgbClr>
              </a:gs>
              <a:gs pos="50000">
                <a:srgbClr val="5A5B5E">
                  <a:shade val="67500"/>
                  <a:satMod val="115000"/>
                </a:srgbClr>
              </a:gs>
              <a:gs pos="100000">
                <a:srgbClr val="5A5B5E">
                  <a:shade val="100000"/>
                  <a:satMod val="115000"/>
                </a:srgbClr>
              </a:gs>
            </a:gsLst>
            <a:path path="circle">
              <a:fillToRect l="50000" t="50000" r="50000" b="50000"/>
            </a:path>
            <a:tileRect/>
          </a:gradFill>
        </p:spPr>
        <p:txBody>
          <a:bodyPr lIns="540000">
            <a:normAutofit/>
          </a:bodyPr>
          <a:lstStyle>
            <a:lvl1pPr algn="l">
              <a:defRPr sz="2880" cap="all" baseline="0">
                <a:solidFill>
                  <a:schemeClr val="bg1"/>
                </a:solidFill>
                <a:latin typeface="Gotham Bold" pitchFamily="50" charset="0"/>
              </a:defRPr>
            </a:lvl1pPr>
          </a:lstStyle>
          <a:p>
            <a:r>
              <a:rPr lang="de-DE" dirty="0"/>
              <a:t>Titelmasterformat durch Klicken bearbeiten</a:t>
            </a:r>
          </a:p>
        </p:txBody>
      </p:sp>
      <p:sp>
        <p:nvSpPr>
          <p:cNvPr id="12" name="Fußzeilenplatzhalter 4"/>
          <p:cNvSpPr>
            <a:spLocks noGrp="1"/>
          </p:cNvSpPr>
          <p:nvPr>
            <p:ph type="ftr" sz="quarter" idx="10"/>
          </p:nvPr>
        </p:nvSpPr>
        <p:spPr>
          <a:xfrm>
            <a:off x="465600" y="6281280"/>
            <a:ext cx="3860800" cy="363856"/>
          </a:xfrm>
        </p:spPr>
        <p:txBody>
          <a:bodyPr/>
          <a:lstStyle>
            <a:lvl1pPr algn="l">
              <a:defRPr sz="1200" dirty="0"/>
            </a:lvl1pPr>
          </a:lstStyle>
          <a:p>
            <a:pPr>
              <a:defRPr/>
            </a:pPr>
            <a:fld id="{0BBE4C4C-81C9-4282-B571-DB5D7BDF974E}" type="datetime1">
              <a:rPr lang="de-AT" smtClean="0"/>
              <a:pPr>
                <a:defRPr/>
              </a:pPr>
              <a:t>17.09.2025</a:t>
            </a:fld>
            <a:endParaRPr lang="de-DE" dirty="0"/>
          </a:p>
        </p:txBody>
      </p:sp>
      <p:sp>
        <p:nvSpPr>
          <p:cNvPr id="13" name="Foliennummernplatzhalter 5"/>
          <p:cNvSpPr txBox="1">
            <a:spLocks/>
          </p:cNvSpPr>
          <p:nvPr userDrawn="1"/>
        </p:nvSpPr>
        <p:spPr>
          <a:xfrm>
            <a:off x="5465068" y="6281280"/>
            <a:ext cx="1261864" cy="363856"/>
          </a:xfrm>
          <a:prstGeom prst="rect">
            <a:avLst/>
          </a:prstGeom>
        </p:spPr>
        <p:txBody>
          <a:bodyPr vert="horz" lIns="109728" tIns="54864" rIns="109728" bIns="54864" rtlCol="0" anchor="ctr"/>
          <a:lstStyle>
            <a:defPPr>
              <a:defRPr lang="de-DE"/>
            </a:defPPr>
            <a:lvl1pPr algn="r" rtl="0" fontAlgn="auto">
              <a:spcBef>
                <a:spcPts val="0"/>
              </a:spcBef>
              <a:spcAft>
                <a:spcPts val="0"/>
              </a:spcAft>
              <a:defRPr sz="10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r>
              <a:rPr lang="de-DE" sz="1200" dirty="0"/>
              <a:t>Folie </a:t>
            </a:r>
            <a:fld id="{9DE5E878-98C0-4758-B1C7-DB0F9977D4AD}" type="slidenum">
              <a:rPr lang="de-DE" sz="1200" smtClean="0"/>
              <a:pPr algn="ctr">
                <a:defRPr/>
              </a:pPr>
              <a:t>‹#›</a:t>
            </a:fld>
            <a:endParaRPr lang="de-DE" sz="1200" dirty="0"/>
          </a:p>
        </p:txBody>
      </p:sp>
      <p:sp>
        <p:nvSpPr>
          <p:cNvPr id="8" name="Inhaltsplatzhalter 2"/>
          <p:cNvSpPr>
            <a:spLocks noGrp="1"/>
          </p:cNvSpPr>
          <p:nvPr>
            <p:ph sz="half" idx="1" hasCustomPrompt="1"/>
          </p:nvPr>
        </p:nvSpPr>
        <p:spPr>
          <a:xfrm>
            <a:off x="609600" y="1600201"/>
            <a:ext cx="5384800" cy="4525963"/>
          </a:xfrm>
        </p:spPr>
        <p:txBody>
          <a:bodyPr/>
          <a:lstStyle>
            <a:lvl1pPr marL="540000" indent="-540000">
              <a:buClr>
                <a:schemeClr val="accent2"/>
              </a:buClr>
              <a:buFont typeface="Wingdings" pitchFamily="2" charset="2"/>
              <a:buChar char="§"/>
              <a:defRPr sz="2400">
                <a:solidFill>
                  <a:schemeClr val="tx1"/>
                </a:solidFill>
              </a:defRPr>
            </a:lvl1pPr>
            <a:lvl2pPr marL="1080000" indent="-540000">
              <a:buClr>
                <a:schemeClr val="accent2"/>
              </a:buClr>
              <a:buFont typeface="Symbol" pitchFamily="18" charset="2"/>
              <a:buChar char="-"/>
              <a:defRPr sz="2160">
                <a:solidFill>
                  <a:schemeClr val="tx1"/>
                </a:solidFill>
              </a:defRPr>
            </a:lvl2pPr>
            <a:lvl3pPr marL="1620000" indent="-540000">
              <a:buClr>
                <a:schemeClr val="accent2"/>
              </a:buClr>
              <a:buFont typeface="Arial" pitchFamily="34" charset="0"/>
              <a:buChar char="•"/>
              <a:defRPr sz="1920">
                <a:solidFill>
                  <a:schemeClr val="tx1"/>
                </a:solidFill>
              </a:defRPr>
            </a:lvl3pPr>
            <a:lvl4pPr marL="2160000" indent="-540000">
              <a:buClr>
                <a:schemeClr val="accent2"/>
              </a:buClr>
              <a:buFont typeface="Wingdings" pitchFamily="2" charset="2"/>
              <a:buChar char="§"/>
              <a:defRPr sz="1680">
                <a:solidFill>
                  <a:schemeClr val="tx1"/>
                </a:solidFill>
              </a:defRPr>
            </a:lvl4pPr>
            <a:lvl5pPr marL="540000" indent="-540000">
              <a:buClr>
                <a:schemeClr val="accent2"/>
              </a:buClr>
              <a:buFont typeface="Arial" panose="020B0604020202020204" pitchFamily="34" charset="0"/>
              <a:buChar char="1"/>
              <a:defRPr sz="1440" baseline="0">
                <a:solidFill>
                  <a:schemeClr val="tx1"/>
                </a:solidFill>
              </a:defRPr>
            </a:lvl5pPr>
            <a:lvl6pPr marL="540000" indent="-540000">
              <a:buClr>
                <a:schemeClr val="accent2"/>
              </a:buClr>
              <a:buFont typeface="Arial" panose="020B0604020202020204" pitchFamily="34" charset="0"/>
              <a:buChar char="2"/>
              <a:defRPr lang="de-DE" sz="1440" kern="1200" baseline="0" dirty="0">
                <a:solidFill>
                  <a:schemeClr val="tx1"/>
                </a:solidFill>
                <a:latin typeface="+mn-lt"/>
                <a:ea typeface="+mn-ea"/>
                <a:cs typeface="+mn-cs"/>
              </a:defRPr>
            </a:lvl6pPr>
            <a:lvl7pPr>
              <a:defRPr sz="2160"/>
            </a:lvl7pPr>
            <a:lvl8pPr>
              <a:defRPr sz="2160"/>
            </a:lvl8pPr>
            <a:lvl9pPr>
              <a:defRPr sz="2160"/>
            </a:lvl9pPr>
          </a:lstStyle>
          <a:p>
            <a:pPr lvl="0"/>
            <a:r>
              <a:rPr lang="de-DE" dirty="0"/>
              <a:t>Textmasterformate durch Klicken bearbeiten</a:t>
            </a:r>
          </a:p>
          <a:p>
            <a:pPr lvl="1"/>
            <a:r>
              <a:rPr lang="de-DE" dirty="0"/>
              <a:t>Zweite Ebene</a:t>
            </a:r>
          </a:p>
          <a:p>
            <a:pPr lvl="2"/>
            <a:r>
              <a:rPr lang="de-DE" dirty="0"/>
              <a:t>Dritte Ebene</a:t>
            </a:r>
          </a:p>
          <a:p>
            <a:pPr lvl="3"/>
            <a:r>
              <a:rPr lang="de-DE" sz="1680" dirty="0"/>
              <a:t>Vierte Ebene</a:t>
            </a:r>
          </a:p>
          <a:p>
            <a:pPr lvl="4"/>
            <a:r>
              <a:rPr lang="de-DE" sz="1440" dirty="0"/>
              <a:t>Fünfte Ebene</a:t>
            </a:r>
          </a:p>
          <a:p>
            <a:pPr lvl="5"/>
            <a:r>
              <a:rPr lang="de-DE" dirty="0"/>
              <a:t>Sechste Ebene</a:t>
            </a:r>
          </a:p>
        </p:txBody>
      </p:sp>
      <p:sp>
        <p:nvSpPr>
          <p:cNvPr id="9" name="Inhaltsplatzhalter 3"/>
          <p:cNvSpPr>
            <a:spLocks noGrp="1"/>
          </p:cNvSpPr>
          <p:nvPr>
            <p:ph sz="half" idx="2" hasCustomPrompt="1"/>
          </p:nvPr>
        </p:nvSpPr>
        <p:spPr>
          <a:xfrm>
            <a:off x="6197600" y="1600201"/>
            <a:ext cx="5384800" cy="4525963"/>
          </a:xfrm>
        </p:spPr>
        <p:txBody>
          <a:bodyPr/>
          <a:lstStyle>
            <a:lvl1pPr marL="540000" indent="-540000">
              <a:buClr>
                <a:schemeClr val="accent2"/>
              </a:buClr>
              <a:buFont typeface="Wingdings" pitchFamily="2" charset="2"/>
              <a:buChar char="§"/>
              <a:defRPr sz="2400">
                <a:solidFill>
                  <a:schemeClr val="tx1"/>
                </a:solidFill>
              </a:defRPr>
            </a:lvl1pPr>
            <a:lvl2pPr marL="1080000" indent="-540000">
              <a:buClr>
                <a:schemeClr val="accent2"/>
              </a:buClr>
              <a:buFont typeface="Symbol" pitchFamily="18" charset="2"/>
              <a:buChar char="-"/>
              <a:defRPr sz="2160">
                <a:solidFill>
                  <a:schemeClr val="tx1"/>
                </a:solidFill>
              </a:defRPr>
            </a:lvl2pPr>
            <a:lvl3pPr marL="1620000" indent="-540000">
              <a:buClr>
                <a:schemeClr val="accent2"/>
              </a:buClr>
              <a:buFont typeface="Arial" pitchFamily="34" charset="0"/>
              <a:buChar char="•"/>
              <a:defRPr sz="1920">
                <a:solidFill>
                  <a:schemeClr val="tx1"/>
                </a:solidFill>
              </a:defRPr>
            </a:lvl3pPr>
            <a:lvl4pPr marL="2160000" indent="-540000">
              <a:buClr>
                <a:schemeClr val="accent2"/>
              </a:buClr>
              <a:buFont typeface="Wingdings" pitchFamily="2" charset="2"/>
              <a:buChar char="§"/>
              <a:defRPr sz="1680">
                <a:solidFill>
                  <a:schemeClr val="tx1"/>
                </a:solidFill>
              </a:defRPr>
            </a:lvl4pPr>
            <a:lvl5pPr marL="540000" indent="-540000">
              <a:buClr>
                <a:schemeClr val="accent2"/>
              </a:buClr>
              <a:buFont typeface="Arial" panose="020B0604020202020204" pitchFamily="34" charset="0"/>
              <a:buChar char="1"/>
              <a:defRPr lang="de-DE" sz="1440" kern="1200" baseline="0" dirty="0" smtClean="0">
                <a:solidFill>
                  <a:schemeClr val="tx1"/>
                </a:solidFill>
                <a:latin typeface="+mn-lt"/>
                <a:ea typeface="+mn-ea"/>
                <a:cs typeface="+mn-cs"/>
              </a:defRPr>
            </a:lvl5pPr>
            <a:lvl6pPr marL="540000" indent="-540000">
              <a:buClr>
                <a:schemeClr val="accent2"/>
              </a:buClr>
              <a:buFont typeface="Arial" panose="020B0604020202020204" pitchFamily="34" charset="0"/>
              <a:buChar char="2"/>
              <a:defRPr lang="de-DE" sz="1440" kern="1200" baseline="0" dirty="0">
                <a:solidFill>
                  <a:schemeClr val="tx1"/>
                </a:solidFill>
                <a:latin typeface="+mn-lt"/>
                <a:ea typeface="+mn-ea"/>
                <a:cs typeface="+mn-cs"/>
              </a:defRPr>
            </a:lvl6pPr>
            <a:lvl7pPr>
              <a:defRPr sz="2160"/>
            </a:lvl7pPr>
            <a:lvl8pPr>
              <a:defRPr sz="2160"/>
            </a:lvl8pPr>
            <a:lvl9pPr>
              <a:defRPr sz="2160"/>
            </a:lvl9pPr>
          </a:lstStyle>
          <a:p>
            <a:pPr lvl="0"/>
            <a:r>
              <a:rPr lang="de-DE" dirty="0"/>
              <a:t>Textmasterformate durch Klicken bearbeiten</a:t>
            </a:r>
          </a:p>
          <a:p>
            <a:pPr lvl="1"/>
            <a:r>
              <a:rPr lang="de-DE" dirty="0"/>
              <a:t>Zweite Ebene</a:t>
            </a:r>
          </a:p>
          <a:p>
            <a:pPr lvl="2"/>
            <a:r>
              <a:rPr lang="de-DE" dirty="0"/>
              <a:t>Dritte Ebene</a:t>
            </a:r>
          </a:p>
          <a:p>
            <a:pPr lvl="3"/>
            <a:r>
              <a:rPr lang="de-DE" sz="1680" dirty="0"/>
              <a:t>Vierte Ebene</a:t>
            </a:r>
          </a:p>
          <a:p>
            <a:pPr lvl="4"/>
            <a:r>
              <a:rPr lang="de-DE" sz="1440" dirty="0"/>
              <a:t>Fünfte Ebene</a:t>
            </a:r>
          </a:p>
          <a:p>
            <a:pPr lvl="5"/>
            <a:r>
              <a:rPr lang="de-DE" sz="1440" dirty="0"/>
              <a:t>Sechste Ebene</a:t>
            </a:r>
            <a:endParaRPr lang="de-DE" dirty="0"/>
          </a:p>
        </p:txBody>
      </p:sp>
      <p:pic>
        <p:nvPicPr>
          <p:cNvPr id="4" name="Grafik 3" descr="Ein Bild, das Schrift, Grafiken, Text, Grafikdesign enthält.&#10;&#10;Automatisch generierte Beschreibung">
            <a:extLst>
              <a:ext uri="{FF2B5EF4-FFF2-40B4-BE49-F238E27FC236}">
                <a16:creationId xmlns:a16="http://schemas.microsoft.com/office/drawing/2014/main" id="{623FB421-551F-2BBD-3520-46CB3FDA6B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23399" y="6135258"/>
            <a:ext cx="1753460" cy="491914"/>
          </a:xfrm>
          <a:prstGeom prst="rect">
            <a:avLst/>
          </a:prstGeom>
        </p:spPr>
      </p:pic>
    </p:spTree>
    <p:extLst>
      <p:ext uri="{BB962C8B-B14F-4D97-AF65-F5344CB8AC3E}">
        <p14:creationId xmlns:p14="http://schemas.microsoft.com/office/powerpoint/2010/main" val="3140905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609600" y="188596"/>
            <a:ext cx="10972800" cy="70675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dirty="0"/>
              <a:t>Titelmasterformat durch Klicken bearbeiten</a:t>
            </a:r>
          </a:p>
        </p:txBody>
      </p:sp>
      <p:sp>
        <p:nvSpPr>
          <p:cNvPr id="1027" name="Textplatzhalter 2"/>
          <p:cNvSpPr>
            <a:spLocks noGrp="1"/>
          </p:cNvSpPr>
          <p:nvPr>
            <p:ph type="body" idx="1"/>
          </p:nvPr>
        </p:nvSpPr>
        <p:spPr bwMode="auto">
          <a:xfrm>
            <a:off x="609600" y="1600200"/>
            <a:ext cx="10972800" cy="45262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Fußzeilenplatzhalter 4"/>
          <p:cNvSpPr>
            <a:spLocks noGrp="1"/>
          </p:cNvSpPr>
          <p:nvPr>
            <p:ph type="ftr" sz="quarter" idx="3"/>
          </p:nvPr>
        </p:nvSpPr>
        <p:spPr>
          <a:xfrm>
            <a:off x="623392" y="6356986"/>
            <a:ext cx="3860800" cy="363854"/>
          </a:xfrm>
          <a:prstGeom prst="rect">
            <a:avLst/>
          </a:prstGeom>
        </p:spPr>
        <p:txBody>
          <a:bodyPr vert="horz" lIns="91440" tIns="45720" rIns="91440" bIns="45720" rtlCol="0" anchor="ctr"/>
          <a:lstStyle>
            <a:lvl1pPr algn="l" fontAlgn="auto">
              <a:spcBef>
                <a:spcPts val="0"/>
              </a:spcBef>
              <a:spcAft>
                <a:spcPts val="0"/>
              </a:spcAft>
              <a:defRPr sz="1440">
                <a:solidFill>
                  <a:schemeClr val="tx1">
                    <a:tint val="75000"/>
                  </a:schemeClr>
                </a:solidFill>
                <a:latin typeface="Gotham Book" pitchFamily="50" charset="0"/>
              </a:defRPr>
            </a:lvl1pPr>
          </a:lstStyle>
          <a:p>
            <a:pPr>
              <a:defRPr/>
            </a:pPr>
            <a:endParaRPr lang="de-DE" dirty="0"/>
          </a:p>
        </p:txBody>
      </p:sp>
      <p:sp>
        <p:nvSpPr>
          <p:cNvPr id="6" name="Foliennummernplatzhalter 5"/>
          <p:cNvSpPr>
            <a:spLocks noGrp="1"/>
          </p:cNvSpPr>
          <p:nvPr>
            <p:ph type="sldNum" sz="quarter" idx="4"/>
          </p:nvPr>
        </p:nvSpPr>
        <p:spPr>
          <a:xfrm>
            <a:off x="5519936" y="6346805"/>
            <a:ext cx="1549896" cy="365760"/>
          </a:xfrm>
          <a:prstGeom prst="rect">
            <a:avLst/>
          </a:prstGeom>
        </p:spPr>
        <p:txBody>
          <a:bodyPr vert="horz" lIns="91440" tIns="45720" rIns="91440" bIns="45720" rtlCol="0" anchor="ctr"/>
          <a:lstStyle>
            <a:lvl1pPr algn="r" fontAlgn="auto">
              <a:spcBef>
                <a:spcPts val="0"/>
              </a:spcBef>
              <a:spcAft>
                <a:spcPts val="0"/>
              </a:spcAft>
              <a:defRPr sz="1440" smtClean="0">
                <a:solidFill>
                  <a:schemeClr val="tx1">
                    <a:tint val="75000"/>
                  </a:schemeClr>
                </a:solidFill>
                <a:latin typeface="Gotham Book" pitchFamily="50" charset="0"/>
              </a:defRPr>
            </a:lvl1pPr>
          </a:lstStyle>
          <a:p>
            <a:pPr algn="ctr">
              <a:defRPr/>
            </a:pPr>
            <a:r>
              <a:rPr lang="de-DE" dirty="0"/>
              <a:t>Folie </a:t>
            </a:r>
            <a:fld id="{8883D699-66D4-485F-8E89-A84B4C2DAF2C}" type="slidenum">
              <a:rPr lang="de-DE" smtClean="0"/>
              <a:pPr algn="ctr">
                <a:defRPr/>
              </a:pPr>
              <a:t>‹#›</a:t>
            </a:fld>
            <a:endParaRPr lang="de-DE" dirty="0"/>
          </a:p>
        </p:txBody>
      </p:sp>
    </p:spTree>
    <p:extLst>
      <p:ext uri="{BB962C8B-B14F-4D97-AF65-F5344CB8AC3E}">
        <p14:creationId xmlns:p14="http://schemas.microsoft.com/office/powerpoint/2010/main" val="1696739102"/>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Lst>
  <p:hf hdr="0"/>
  <p:txStyles>
    <p:titleStyle>
      <a:lvl1pPr algn="ctr" rtl="0" fontAlgn="base">
        <a:spcBef>
          <a:spcPct val="0"/>
        </a:spcBef>
        <a:spcAft>
          <a:spcPct val="0"/>
        </a:spcAft>
        <a:defRPr sz="5280" kern="1200">
          <a:solidFill>
            <a:schemeClr val="tx1"/>
          </a:solidFill>
          <a:latin typeface="Gotham Bold" pitchFamily="50" charset="0"/>
          <a:ea typeface="+mj-ea"/>
          <a:cs typeface="+mj-cs"/>
        </a:defRPr>
      </a:lvl1pPr>
      <a:lvl2pPr algn="ctr" rtl="0" fontAlgn="base">
        <a:spcBef>
          <a:spcPct val="0"/>
        </a:spcBef>
        <a:spcAft>
          <a:spcPct val="0"/>
        </a:spcAft>
        <a:defRPr sz="5280">
          <a:solidFill>
            <a:schemeClr val="tx1"/>
          </a:solidFill>
          <a:latin typeface="Arial" charset="0"/>
        </a:defRPr>
      </a:lvl2pPr>
      <a:lvl3pPr algn="ctr" rtl="0" fontAlgn="base">
        <a:spcBef>
          <a:spcPct val="0"/>
        </a:spcBef>
        <a:spcAft>
          <a:spcPct val="0"/>
        </a:spcAft>
        <a:defRPr sz="5280">
          <a:solidFill>
            <a:schemeClr val="tx1"/>
          </a:solidFill>
          <a:latin typeface="Arial" charset="0"/>
        </a:defRPr>
      </a:lvl3pPr>
      <a:lvl4pPr algn="ctr" rtl="0" fontAlgn="base">
        <a:spcBef>
          <a:spcPct val="0"/>
        </a:spcBef>
        <a:spcAft>
          <a:spcPct val="0"/>
        </a:spcAft>
        <a:defRPr sz="5280">
          <a:solidFill>
            <a:schemeClr val="tx1"/>
          </a:solidFill>
          <a:latin typeface="Arial" charset="0"/>
        </a:defRPr>
      </a:lvl4pPr>
      <a:lvl5pPr algn="ctr" rtl="0" fontAlgn="base">
        <a:spcBef>
          <a:spcPct val="0"/>
        </a:spcBef>
        <a:spcAft>
          <a:spcPct val="0"/>
        </a:spcAft>
        <a:defRPr sz="5280">
          <a:solidFill>
            <a:schemeClr val="tx1"/>
          </a:solidFill>
          <a:latin typeface="Arial" charset="0"/>
        </a:defRPr>
      </a:lvl5pPr>
      <a:lvl6pPr marL="548640" algn="ctr" rtl="0" fontAlgn="base">
        <a:spcBef>
          <a:spcPct val="0"/>
        </a:spcBef>
        <a:spcAft>
          <a:spcPct val="0"/>
        </a:spcAft>
        <a:defRPr sz="5280">
          <a:solidFill>
            <a:schemeClr val="tx1"/>
          </a:solidFill>
          <a:latin typeface="Arial" charset="0"/>
        </a:defRPr>
      </a:lvl6pPr>
      <a:lvl7pPr marL="1097280" algn="ctr" rtl="0" fontAlgn="base">
        <a:spcBef>
          <a:spcPct val="0"/>
        </a:spcBef>
        <a:spcAft>
          <a:spcPct val="0"/>
        </a:spcAft>
        <a:defRPr sz="5280">
          <a:solidFill>
            <a:schemeClr val="tx1"/>
          </a:solidFill>
          <a:latin typeface="Arial" charset="0"/>
        </a:defRPr>
      </a:lvl7pPr>
      <a:lvl8pPr marL="1645920" algn="ctr" rtl="0" fontAlgn="base">
        <a:spcBef>
          <a:spcPct val="0"/>
        </a:spcBef>
        <a:spcAft>
          <a:spcPct val="0"/>
        </a:spcAft>
        <a:defRPr sz="5280">
          <a:solidFill>
            <a:schemeClr val="tx1"/>
          </a:solidFill>
          <a:latin typeface="Arial" charset="0"/>
        </a:defRPr>
      </a:lvl8pPr>
      <a:lvl9pPr marL="2194560" algn="ctr" rtl="0" fontAlgn="base">
        <a:spcBef>
          <a:spcPct val="0"/>
        </a:spcBef>
        <a:spcAft>
          <a:spcPct val="0"/>
        </a:spcAft>
        <a:defRPr sz="5280">
          <a:solidFill>
            <a:schemeClr val="tx1"/>
          </a:solidFill>
          <a:latin typeface="Arial" charset="0"/>
        </a:defRPr>
      </a:lvl9pPr>
    </p:titleStyle>
    <p:bodyStyle>
      <a:lvl1pPr marL="411480" indent="-411480" algn="l" rtl="0" fontAlgn="base">
        <a:spcBef>
          <a:spcPct val="20000"/>
        </a:spcBef>
        <a:spcAft>
          <a:spcPct val="0"/>
        </a:spcAft>
        <a:buFont typeface="Arial" charset="0"/>
        <a:buChar char="•"/>
        <a:defRPr sz="3840" kern="1200">
          <a:solidFill>
            <a:schemeClr val="tx1"/>
          </a:solidFill>
          <a:latin typeface="Gotham Book" pitchFamily="50" charset="0"/>
          <a:ea typeface="+mn-ea"/>
          <a:cs typeface="+mn-cs"/>
        </a:defRPr>
      </a:lvl1pPr>
      <a:lvl2pPr marL="891540" indent="-342900" algn="l" rtl="0" fontAlgn="base">
        <a:spcBef>
          <a:spcPct val="20000"/>
        </a:spcBef>
        <a:spcAft>
          <a:spcPct val="0"/>
        </a:spcAft>
        <a:buFont typeface="Arial" charset="0"/>
        <a:buChar char="–"/>
        <a:defRPr sz="3360" kern="1200">
          <a:solidFill>
            <a:schemeClr val="tx1"/>
          </a:solidFill>
          <a:latin typeface="Gotham Book" pitchFamily="50" charset="0"/>
          <a:ea typeface="+mn-ea"/>
          <a:cs typeface="+mn-cs"/>
        </a:defRPr>
      </a:lvl2pPr>
      <a:lvl3pPr marL="1371600" indent="-274320" algn="l" rtl="0" fontAlgn="base">
        <a:spcBef>
          <a:spcPct val="20000"/>
        </a:spcBef>
        <a:spcAft>
          <a:spcPct val="0"/>
        </a:spcAft>
        <a:buFont typeface="Arial" charset="0"/>
        <a:buChar char="•"/>
        <a:defRPr sz="2880" kern="1200">
          <a:solidFill>
            <a:schemeClr val="tx1"/>
          </a:solidFill>
          <a:latin typeface="Gotham Book" pitchFamily="50" charset="0"/>
          <a:ea typeface="+mn-ea"/>
          <a:cs typeface="+mn-cs"/>
        </a:defRPr>
      </a:lvl3pPr>
      <a:lvl4pPr marL="1920240" indent="-274320" algn="l" rtl="0" fontAlgn="base">
        <a:spcBef>
          <a:spcPct val="20000"/>
        </a:spcBef>
        <a:spcAft>
          <a:spcPct val="0"/>
        </a:spcAft>
        <a:buFont typeface="Arial" charset="0"/>
        <a:buChar char="–"/>
        <a:defRPr sz="2400" kern="1200">
          <a:solidFill>
            <a:schemeClr val="tx1"/>
          </a:solidFill>
          <a:latin typeface="Gotham Book" pitchFamily="50" charset="0"/>
          <a:ea typeface="+mn-ea"/>
          <a:cs typeface="+mn-cs"/>
        </a:defRPr>
      </a:lvl4pPr>
      <a:lvl5pPr marL="2468880" indent="-274320" algn="l" rtl="0" fontAlgn="base">
        <a:spcBef>
          <a:spcPct val="20000"/>
        </a:spcBef>
        <a:spcAft>
          <a:spcPct val="0"/>
        </a:spcAft>
        <a:buFont typeface="Arial" charset="0"/>
        <a:buChar char="»"/>
        <a:defRPr sz="2400" kern="1200">
          <a:solidFill>
            <a:schemeClr val="tx1"/>
          </a:solidFill>
          <a:latin typeface="Gotham Book" pitchFamily="50" charset="0"/>
          <a:ea typeface="+mn-ea"/>
          <a:cs typeface="+mn-cs"/>
        </a:defRPr>
      </a:lvl5pPr>
      <a:lvl6pPr marL="301752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6616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1480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6344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de-DE"/>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0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hyperlink" Target="https://isap.sejm.gov.pl/isap.nsf/DocDetails.xsp?id=WMP20230000702"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hyperlink" Target="https://www.nik.gov.pl/aktualnosci/gospodarowanie-odpadami.html"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3" Type="http://schemas.openxmlformats.org/officeDocument/2006/relationships/diagramLayout" Target="../diagrams/layout1.xml"/><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11" Type="http://schemas.openxmlformats.org/officeDocument/2006/relationships/image" Target="../media/image15.png"/><Relationship Id="rId5" Type="http://schemas.openxmlformats.org/officeDocument/2006/relationships/diagramColors" Target="../diagrams/colors1.xml"/><Relationship Id="rId10" Type="http://schemas.openxmlformats.org/officeDocument/2006/relationships/image" Target="../media/image14.svg"/><Relationship Id="rId4" Type="http://schemas.openxmlformats.org/officeDocument/2006/relationships/diagramQuickStyle" Target="../diagrams/quickStyle1.xml"/><Relationship Id="rId9" Type="http://schemas.openxmlformats.org/officeDocument/2006/relationships/image" Target="../media/image13.png"/><Relationship Id="rId14" Type="http://schemas.openxmlformats.org/officeDocument/2006/relationships/image" Target="../media/image18.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hyperlink" Target="https://www.portalsamorzadowy.pl/gospodarka-komunalna/poziomy-recyklingu-za-rok-2025-moga-byc-nizsze-komisja-europejska-dala-zielone-swiatlo,625833.html" TargetMode="Externa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ADC82700-D883-4871-918A-FD40B713C6F2}"/>
              </a:ext>
            </a:extLst>
          </p:cNvPr>
          <p:cNvSpPr>
            <a:spLocks noGrp="1"/>
          </p:cNvSpPr>
          <p:nvPr>
            <p:ph type="subTitle" idx="1"/>
          </p:nvPr>
        </p:nvSpPr>
        <p:spPr>
          <a:xfrm>
            <a:off x="1290957" y="1338999"/>
            <a:ext cx="9610086" cy="1510782"/>
          </a:xfrm>
        </p:spPr>
        <p:txBody>
          <a:bodyPr>
            <a:noAutofit/>
          </a:bodyPr>
          <a:lstStyle/>
          <a:p>
            <a:pPr algn="just">
              <a:lnSpc>
                <a:spcPct val="150000"/>
              </a:lnSpc>
            </a:pPr>
            <a:r>
              <a:rPr lang="pl-PL" sz="2600" dirty="0">
                <a:latin typeface="+mn-lt"/>
              </a:rPr>
              <a:t>Jak uniknąć płacenia kar, czyli jak przygotować się do kontroli WIOŚ? Kary za nieosiągnięcie poziomów recyklingu – problemy praktyczne związane z przygotowaniem materiału dowodowego</a:t>
            </a:r>
            <a:endParaRPr lang="de-AT" sz="2600" dirty="0">
              <a:latin typeface="+mn-lt"/>
            </a:endParaRPr>
          </a:p>
        </p:txBody>
      </p:sp>
      <p:sp>
        <p:nvSpPr>
          <p:cNvPr id="4" name="pole tekstowe 3">
            <a:extLst>
              <a:ext uri="{FF2B5EF4-FFF2-40B4-BE49-F238E27FC236}">
                <a16:creationId xmlns:a16="http://schemas.microsoft.com/office/drawing/2014/main" id="{EC856FA2-19A2-5186-B8F2-0219B4BE1658}"/>
              </a:ext>
            </a:extLst>
          </p:cNvPr>
          <p:cNvSpPr txBox="1"/>
          <p:nvPr/>
        </p:nvSpPr>
        <p:spPr>
          <a:xfrm>
            <a:off x="5202145" y="3693260"/>
            <a:ext cx="7264958"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de-DE" sz="2400" b="0" i="1" u="none" strike="noStrike" kern="1200" cap="none" spc="0" normalizeH="0" baseline="0" noProof="0" dirty="0" err="1">
                <a:ln>
                  <a:noFill/>
                </a:ln>
                <a:solidFill>
                  <a:schemeClr val="bg1">
                    <a:lumMod val="95000"/>
                  </a:schemeClr>
                </a:solidFill>
                <a:effectLst/>
                <a:uLnTx/>
                <a:uFillTx/>
                <a:latin typeface="Arial"/>
                <a:ea typeface="+mn-ea"/>
                <a:cs typeface="+mn-cs"/>
              </a:rPr>
              <a:t>Radca</a:t>
            </a:r>
            <a:r>
              <a:rPr kumimoji="0" lang="de-DE" sz="2400" b="0" i="1" u="none" strike="noStrike" kern="1200" cap="none" spc="0" normalizeH="0" baseline="0" noProof="0" dirty="0">
                <a:ln>
                  <a:noFill/>
                </a:ln>
                <a:solidFill>
                  <a:schemeClr val="bg1">
                    <a:lumMod val="95000"/>
                  </a:schemeClr>
                </a:solidFill>
                <a:effectLst/>
                <a:uLnTx/>
                <a:uFillTx/>
                <a:latin typeface="Arial"/>
                <a:ea typeface="+mn-ea"/>
                <a:cs typeface="+mn-cs"/>
              </a:rPr>
              <a:t> </a:t>
            </a:r>
            <a:r>
              <a:rPr kumimoji="0" lang="de-DE" sz="2400" b="0" i="1" u="none" strike="noStrike" kern="1200" cap="none" spc="0" normalizeH="0" baseline="0" noProof="0" dirty="0" err="1">
                <a:ln>
                  <a:noFill/>
                </a:ln>
                <a:solidFill>
                  <a:schemeClr val="bg1">
                    <a:lumMod val="95000"/>
                  </a:schemeClr>
                </a:solidFill>
                <a:effectLst/>
                <a:uLnTx/>
                <a:uFillTx/>
                <a:latin typeface="Arial"/>
                <a:ea typeface="+mn-ea"/>
                <a:cs typeface="+mn-cs"/>
              </a:rPr>
              <a:t>prawny</a:t>
            </a:r>
            <a:r>
              <a:rPr kumimoji="0" lang="de-DE" sz="2400" b="0" i="1" u="none" strike="noStrike" kern="1200" cap="none" spc="0" normalizeH="0" baseline="0" noProof="0" dirty="0">
                <a:ln>
                  <a:noFill/>
                </a:ln>
                <a:solidFill>
                  <a:schemeClr val="bg1">
                    <a:lumMod val="95000"/>
                  </a:schemeClr>
                </a:solidFill>
                <a:effectLst/>
                <a:uLnTx/>
                <a:uFillTx/>
                <a:latin typeface="Arial"/>
                <a:ea typeface="+mn-ea"/>
                <a:cs typeface="+mn-cs"/>
              </a:rPr>
              <a:t> Anna Specht-Schampera</a:t>
            </a:r>
          </a:p>
        </p:txBody>
      </p:sp>
    </p:spTree>
    <p:extLst>
      <p:ext uri="{BB962C8B-B14F-4D97-AF65-F5344CB8AC3E}">
        <p14:creationId xmlns:p14="http://schemas.microsoft.com/office/powerpoint/2010/main" val="1319611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AE8D82-5A46-4AAA-950C-7AEBC8E3BFF5}"/>
              </a:ext>
            </a:extLst>
          </p:cNvPr>
          <p:cNvSpPr>
            <a:spLocks noGrp="1"/>
          </p:cNvSpPr>
          <p:nvPr>
            <p:ph type="title"/>
          </p:nvPr>
        </p:nvSpPr>
        <p:spPr/>
        <p:txBody>
          <a:bodyPr>
            <a:normAutofit/>
          </a:bodyPr>
          <a:lstStyle/>
          <a:p>
            <a:pPr algn="just">
              <a:lnSpc>
                <a:spcPct val="130000"/>
              </a:lnSpc>
            </a:pPr>
            <a:r>
              <a:rPr lang="pl-PL" sz="2400" dirty="0">
                <a:solidFill>
                  <a:prstClr val="white"/>
                </a:solidFill>
                <a:latin typeface="Arial"/>
              </a:rPr>
              <a:t>Ustawa z 20 lipca 1991 r. o Inspekcji Ochrony Środowiska (</a:t>
            </a:r>
            <a:r>
              <a:rPr lang="pl-PL" sz="2400" dirty="0" err="1">
                <a:solidFill>
                  <a:prstClr val="white"/>
                </a:solidFill>
                <a:latin typeface="Arial"/>
              </a:rPr>
              <a:t>t.j</a:t>
            </a:r>
            <a:r>
              <a:rPr lang="pl-PL" sz="2400" dirty="0">
                <a:solidFill>
                  <a:prstClr val="white"/>
                </a:solidFill>
                <a:latin typeface="Arial"/>
              </a:rPr>
              <a:t>. Dz. U. z 2024 r. poz. 425) – Uprawnienia INSPEKCJI OCHRONY ŚRODOWISKA (4)</a:t>
            </a:r>
            <a:endParaRPr lang="de-AT" sz="2400" dirty="0"/>
          </a:p>
        </p:txBody>
      </p:sp>
      <p:sp>
        <p:nvSpPr>
          <p:cNvPr id="3" name="Inhaltsplatzhalter 2">
            <a:extLst>
              <a:ext uri="{FF2B5EF4-FFF2-40B4-BE49-F238E27FC236}">
                <a16:creationId xmlns:a16="http://schemas.microsoft.com/office/drawing/2014/main" id="{AE4CBA7A-A97A-41CF-9DB2-C13BB4E4A0F0}"/>
              </a:ext>
            </a:extLst>
          </p:cNvPr>
          <p:cNvSpPr>
            <a:spLocks noGrp="1"/>
          </p:cNvSpPr>
          <p:nvPr>
            <p:ph idx="1"/>
          </p:nvPr>
        </p:nvSpPr>
        <p:spPr>
          <a:xfrm>
            <a:off x="465600" y="1348675"/>
            <a:ext cx="11220633" cy="4526280"/>
          </a:xfrm>
        </p:spPr>
        <p:txBody>
          <a:bodyPr/>
          <a:lstStyle/>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endParaRPr kumimoji="0" lang="pl-PL" sz="2000" b="1" i="0" u="none" strike="noStrike" kern="1200" cap="none" spc="0" normalizeH="0" baseline="0" noProof="0" dirty="0">
              <a:ln>
                <a:noFill/>
              </a:ln>
              <a:solidFill>
                <a:srgbClr val="7030A0"/>
              </a:solidFill>
              <a:effectLst/>
              <a:uLnTx/>
              <a:uFillTx/>
              <a:latin typeface="Arial"/>
              <a:ea typeface="+mn-ea"/>
              <a:cs typeface="+mn-cs"/>
            </a:endParaRPr>
          </a:p>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r>
              <a:rPr kumimoji="0" lang="pl-PL" sz="2400" b="1" i="0" u="none" strike="noStrike" kern="1200" cap="none" spc="0" normalizeH="0" baseline="0" noProof="0" dirty="0">
                <a:ln>
                  <a:noFill/>
                </a:ln>
                <a:solidFill>
                  <a:srgbClr val="7030A0"/>
                </a:solidFill>
                <a:effectLst/>
                <a:uLnTx/>
                <a:uFillTx/>
                <a:latin typeface="Arial"/>
                <a:ea typeface="+mn-ea"/>
                <a:cs typeface="+mn-cs"/>
              </a:rPr>
              <a:t>Art. 9</a:t>
            </a:r>
            <a:endParaRPr kumimoji="0" lang="pl-PL" sz="2400" b="0" i="0" u="none" strike="noStrike" kern="1200" cap="none" spc="0" normalizeH="0" baseline="0" noProof="0" dirty="0">
              <a:ln>
                <a:noFill/>
              </a:ln>
              <a:solidFill>
                <a:srgbClr val="7030A0"/>
              </a:solidFill>
              <a:effectLst/>
              <a:uLnTx/>
              <a:uFillTx/>
              <a:latin typeface="Arial"/>
              <a:ea typeface="+mn-ea"/>
              <a:cs typeface="+mn-cs"/>
            </a:endParaRPr>
          </a:p>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r>
              <a:rPr kumimoji="0" lang="pl-PL" sz="2400" b="0" i="0" u="none" strike="noStrike" kern="1200" cap="none" spc="0" normalizeH="0" baseline="0" noProof="0" dirty="0">
                <a:ln>
                  <a:noFill/>
                </a:ln>
                <a:solidFill>
                  <a:srgbClr val="7030A0"/>
                </a:solidFill>
                <a:effectLst/>
                <a:uLnTx/>
                <a:uFillTx/>
                <a:latin typeface="Arial"/>
                <a:ea typeface="+mn-ea"/>
                <a:cs typeface="+mn-cs"/>
              </a:rPr>
              <a:t>2a. </a:t>
            </a:r>
            <a:r>
              <a:rPr kumimoji="0" lang="pl-PL" sz="2400" b="0" i="0" u="none" strike="noStrike" kern="1200" cap="none" spc="0" normalizeH="0" baseline="0" noProof="0" dirty="0">
                <a:ln>
                  <a:noFill/>
                </a:ln>
                <a:solidFill>
                  <a:srgbClr val="5A5B5E"/>
                </a:solidFill>
                <a:effectLst/>
                <a:uLnTx/>
                <a:uFillTx/>
                <a:latin typeface="Arial"/>
                <a:ea typeface="+mn-ea"/>
                <a:cs typeface="+mn-cs"/>
              </a:rPr>
              <a:t>Jeżeli przeprowadzenie niezbędnych pomiarów, w tym pobieranie próbek lub wykonanie innych czynności kontrolnych, wymaga specjalistycznej wiedzy lub umiejętności, </a:t>
            </a:r>
            <a:r>
              <a:rPr kumimoji="0" lang="pl-PL" sz="2400" b="1" i="0" u="sng" strike="noStrike" kern="1200" cap="none" spc="0" normalizeH="0" baseline="0" noProof="0" dirty="0">
                <a:ln>
                  <a:noFill/>
                </a:ln>
                <a:solidFill>
                  <a:srgbClr val="5A5B5E"/>
                </a:solidFill>
                <a:effectLst/>
                <a:uLnTx/>
                <a:uFillTx/>
                <a:latin typeface="Arial"/>
                <a:ea typeface="+mn-ea"/>
                <a:cs typeface="+mn-cs"/>
              </a:rPr>
              <a:t>Główny Inspektor Ochrony Środowiska lub wojewódzki inspektor ochrony środowiska może upoważnić do udziału w kontroli osobę niebędącą inspektorem, posiadającą taką wiedzę lub takie umiejętności</a:t>
            </a:r>
            <a:r>
              <a:rPr kumimoji="0" lang="pl-PL" sz="2400" b="0" i="0" u="none" strike="noStrike" kern="1200" cap="none" spc="0" normalizeH="0" baseline="0" noProof="0" dirty="0">
                <a:ln>
                  <a:noFill/>
                </a:ln>
                <a:solidFill>
                  <a:srgbClr val="5A5B5E"/>
                </a:solidFill>
                <a:effectLst/>
                <a:uLnTx/>
                <a:uFillTx/>
                <a:latin typeface="Arial"/>
                <a:ea typeface="+mn-ea"/>
                <a:cs typeface="+mn-cs"/>
              </a:rPr>
              <a:t>.</a:t>
            </a:r>
          </a:p>
        </p:txBody>
      </p:sp>
      <p:sp>
        <p:nvSpPr>
          <p:cNvPr id="4" name="Foliennummernplatzhalter 3">
            <a:extLst>
              <a:ext uri="{FF2B5EF4-FFF2-40B4-BE49-F238E27FC236}">
                <a16:creationId xmlns:a16="http://schemas.microsoft.com/office/drawing/2014/main" id="{F421DB74-1A8D-429F-A255-232A952A70EB}"/>
              </a:ext>
            </a:extLst>
          </p:cNvPr>
          <p:cNvSpPr>
            <a:spLocks noGrp="1"/>
          </p:cNvSpPr>
          <p:nvPr>
            <p:ph type="sldNum" sz="quarter" idx="11"/>
          </p:nvPr>
        </p:nvSpPr>
        <p:spPr/>
        <p: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lang="pl-PL" dirty="0">
                <a:solidFill>
                  <a:prstClr val="black">
                    <a:tint val="75000"/>
                  </a:prstClr>
                </a:solidFill>
                <a:latin typeface="Arial"/>
              </a:rPr>
              <a:t>Slajd</a:t>
            </a:r>
            <a:r>
              <a:rPr kumimoji="0" lang="de-DE" sz="1200" b="0" i="0" u="none" strike="noStrike" kern="1200" cap="none" spc="0" normalizeH="0" baseline="0" noProof="0" dirty="0">
                <a:ln>
                  <a:noFill/>
                </a:ln>
                <a:solidFill>
                  <a:prstClr val="black">
                    <a:tint val="75000"/>
                  </a:prstClr>
                </a:solidFill>
                <a:effectLst/>
                <a:uLnTx/>
                <a:uFillTx/>
                <a:latin typeface="Arial"/>
                <a:ea typeface="+mn-ea"/>
                <a:cs typeface="+mn-cs"/>
              </a:rPr>
              <a:t> </a:t>
            </a:r>
            <a:fld id="{9DE5E878-98C0-4758-B1C7-DB0F9977D4AD}" type="slidenum">
              <a:rPr kumimoji="0" lang="de-DE" sz="12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ctr" defTabSz="109728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Fußzeilenplatzhalter 4">
            <a:extLst>
              <a:ext uri="{FF2B5EF4-FFF2-40B4-BE49-F238E27FC236}">
                <a16:creationId xmlns:a16="http://schemas.microsoft.com/office/drawing/2014/main" id="{932DB0FB-3BE7-41D2-AE70-71FC2A9D3669}"/>
              </a:ext>
            </a:extLst>
          </p:cNvPr>
          <p:cNvSpPr>
            <a:spLocks noGrp="1"/>
          </p:cNvSpPr>
          <p:nvPr>
            <p:ph type="ftr" sz="quarter" idx="10"/>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79835E42-6D4A-46CC-B59D-5108721DEF3D}" type="datetime1">
              <a:rPr kumimoji="0" lang="de-AT" sz="12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17.09.2025</a:t>
            </a:fld>
            <a:endParaRPr kumimoji="0" lang="de-DE"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540313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5A2B3-A0F9-243C-2190-6A92C69C5B8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CB7DDDC-EC6E-086C-A033-B043CCB0C0B2}"/>
              </a:ext>
            </a:extLst>
          </p:cNvPr>
          <p:cNvSpPr>
            <a:spLocks noGrp="1"/>
          </p:cNvSpPr>
          <p:nvPr>
            <p:ph type="title"/>
          </p:nvPr>
        </p:nvSpPr>
        <p:spPr/>
        <p:txBody>
          <a:bodyPr>
            <a:normAutofit/>
          </a:bodyPr>
          <a:lstStyle/>
          <a:p>
            <a:pPr algn="just"/>
            <a:r>
              <a:rPr kumimoji="0" lang="pl-PL" sz="2500" b="0" i="0" u="none" strike="noStrike" kern="1200" cap="all" spc="0" normalizeH="0" baseline="0" noProof="0" dirty="0">
                <a:ln>
                  <a:noFill/>
                </a:ln>
                <a:solidFill>
                  <a:prstClr val="white"/>
                </a:solidFill>
                <a:effectLst/>
                <a:uLnTx/>
                <a:uFillTx/>
                <a:latin typeface="Arial"/>
                <a:ea typeface="+mj-ea"/>
                <a:cs typeface="+mj-cs"/>
              </a:rPr>
              <a:t>UPRAWNIENIA GŁÓWNEGO INSPEKTORA OCHRONY ŚRODOWISKA</a:t>
            </a:r>
            <a:endParaRPr lang="de-AT" sz="2500" dirty="0">
              <a:latin typeface="+mn-lt"/>
            </a:endParaRPr>
          </a:p>
        </p:txBody>
      </p:sp>
      <p:sp>
        <p:nvSpPr>
          <p:cNvPr id="3" name="Inhaltsplatzhalter 2">
            <a:extLst>
              <a:ext uri="{FF2B5EF4-FFF2-40B4-BE49-F238E27FC236}">
                <a16:creationId xmlns:a16="http://schemas.microsoft.com/office/drawing/2014/main" id="{9C022FD2-452B-D99D-06E8-CF453AB1B2C4}"/>
              </a:ext>
            </a:extLst>
          </p:cNvPr>
          <p:cNvSpPr>
            <a:spLocks noGrp="1"/>
          </p:cNvSpPr>
          <p:nvPr>
            <p:ph idx="1"/>
          </p:nvPr>
        </p:nvSpPr>
        <p:spPr>
          <a:xfrm>
            <a:off x="476640" y="1357830"/>
            <a:ext cx="11238720" cy="4526280"/>
          </a:xfrm>
        </p:spPr>
        <p:txBody>
          <a:bodyPr numCol="1"/>
          <a:lstStyle/>
          <a:p>
            <a:pPr marL="0" marR="0" lvl="0" indent="0" algn="ctr"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r>
              <a:rPr kumimoji="0" lang="pl-PL" sz="2100" b="1" i="0" u="sng" strike="noStrike" kern="1200" cap="none" spc="0" normalizeH="0" baseline="0" noProof="0" dirty="0">
                <a:ln>
                  <a:noFill/>
                </a:ln>
                <a:solidFill>
                  <a:srgbClr val="7030A0"/>
                </a:solidFill>
                <a:effectLst/>
                <a:uLnTx/>
                <a:uFillTx/>
                <a:latin typeface="Arial"/>
                <a:ea typeface="+mn-ea"/>
                <a:cs typeface="+mn-cs"/>
              </a:rPr>
              <a:t>Ustawa z 20 lipca 1991 r. o Inspekcji Ochrony Środowiska (</a:t>
            </a:r>
            <a:r>
              <a:rPr kumimoji="0" lang="pl-PL" sz="2100" b="1" i="0" u="sng" strike="noStrike" kern="1200" cap="none" spc="0" normalizeH="0" baseline="0" noProof="0" dirty="0" err="1">
                <a:ln>
                  <a:noFill/>
                </a:ln>
                <a:solidFill>
                  <a:srgbClr val="7030A0"/>
                </a:solidFill>
                <a:effectLst/>
                <a:uLnTx/>
                <a:uFillTx/>
                <a:latin typeface="Arial"/>
                <a:ea typeface="+mn-ea"/>
                <a:cs typeface="+mn-cs"/>
              </a:rPr>
              <a:t>t.j</a:t>
            </a:r>
            <a:r>
              <a:rPr kumimoji="0" lang="pl-PL" sz="2100" b="1" i="0" u="sng" strike="noStrike" kern="1200" cap="none" spc="0" normalizeH="0" baseline="0" noProof="0" dirty="0">
                <a:ln>
                  <a:noFill/>
                </a:ln>
                <a:solidFill>
                  <a:srgbClr val="7030A0"/>
                </a:solidFill>
                <a:effectLst/>
                <a:uLnTx/>
                <a:uFillTx/>
                <a:latin typeface="Arial"/>
                <a:ea typeface="+mn-ea"/>
                <a:cs typeface="+mn-cs"/>
              </a:rPr>
              <a:t>. Dz. U. z 2024 r. poz. 425)</a:t>
            </a:r>
          </a:p>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endParaRPr kumimoji="0" lang="pl-PL" sz="900" b="1" i="0" u="sng" strike="noStrike" kern="1200" cap="none" spc="0" normalizeH="0" baseline="0" noProof="0" dirty="0">
              <a:ln>
                <a:noFill/>
              </a:ln>
              <a:solidFill>
                <a:srgbClr val="7030A0"/>
              </a:solidFill>
              <a:effectLst/>
              <a:uLnTx/>
              <a:uFillTx/>
              <a:latin typeface="Arial"/>
              <a:ea typeface="+mn-ea"/>
              <a:cs typeface="+mn-cs"/>
            </a:endParaRPr>
          </a:p>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r>
              <a:rPr kumimoji="0" lang="pl-PL" sz="2100" b="1" i="0" u="sng" strike="noStrike" kern="1200" cap="none" spc="0" normalizeH="0" baseline="0" noProof="0" dirty="0">
                <a:ln>
                  <a:noFill/>
                </a:ln>
                <a:solidFill>
                  <a:srgbClr val="7030A0"/>
                </a:solidFill>
                <a:effectLst/>
                <a:uLnTx/>
                <a:uFillTx/>
                <a:latin typeface="Arial"/>
                <a:ea typeface="+mn-ea"/>
                <a:cs typeface="+mn-cs"/>
              </a:rPr>
              <a:t>Art. 8</a:t>
            </a:r>
          </a:p>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r>
              <a:rPr kumimoji="0" lang="pl-PL" sz="2100" b="0" i="0" u="none" strike="noStrike" kern="1200" cap="none" spc="0" normalizeH="0" baseline="0" noProof="0" dirty="0">
                <a:ln>
                  <a:noFill/>
                </a:ln>
                <a:solidFill>
                  <a:srgbClr val="5A5B5E"/>
                </a:solidFill>
                <a:effectLst/>
                <a:uLnTx/>
                <a:uFillTx/>
                <a:latin typeface="Arial"/>
                <a:ea typeface="+mn-ea"/>
                <a:cs typeface="+mn-cs"/>
              </a:rPr>
              <a:t>W rozumieniu Kodeksu postępowania administracyjnego, w sprawach związanych                 z wykonywaniem zadań i kompetencji Inspekcji Ochrony Środowiska organem właściwym jest, jeżeli ustawa nie stanowi inaczej, wojewódzki inspektor ochrony środowiska i jako organ wyższego stopnia – Główny Inspektor Ochrony Środowiska. </a:t>
            </a:r>
          </a:p>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endParaRPr kumimoji="0" lang="pl-PL" sz="1000" b="1" i="0" u="sng" strike="noStrike" kern="1200" cap="none" spc="0" normalizeH="0" baseline="0" noProof="0" dirty="0">
              <a:ln>
                <a:noFill/>
              </a:ln>
              <a:solidFill>
                <a:srgbClr val="642565"/>
              </a:solidFill>
              <a:effectLst/>
              <a:uLnTx/>
              <a:uFillTx/>
              <a:latin typeface="Arial"/>
              <a:ea typeface="+mn-ea"/>
              <a:cs typeface="+mn-cs"/>
            </a:endParaRPr>
          </a:p>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r>
              <a:rPr kumimoji="0" lang="pl-PL" sz="2100" b="1" i="0" u="sng" strike="noStrike" kern="1200" cap="none" spc="0" normalizeH="0" baseline="0" noProof="0" dirty="0">
                <a:ln>
                  <a:noFill/>
                </a:ln>
                <a:solidFill>
                  <a:srgbClr val="7030A0"/>
                </a:solidFill>
                <a:effectLst/>
                <a:uLnTx/>
                <a:uFillTx/>
                <a:latin typeface="Arial"/>
                <a:ea typeface="+mn-ea"/>
                <a:cs typeface="+mn-cs"/>
              </a:rPr>
              <a:t>Art. 22</a:t>
            </a:r>
          </a:p>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r>
              <a:rPr kumimoji="0" lang="pl-PL" sz="2100" b="0" i="0" u="none" strike="noStrike" kern="1200" cap="none" spc="0" normalizeH="0" baseline="0" noProof="0" dirty="0">
                <a:ln>
                  <a:noFill/>
                </a:ln>
                <a:solidFill>
                  <a:schemeClr val="tx1">
                    <a:lumMod val="65000"/>
                    <a:lumOff val="35000"/>
                  </a:schemeClr>
                </a:solidFill>
                <a:effectLst/>
                <a:uLnTx/>
                <a:uFillTx/>
                <a:latin typeface="Arial"/>
                <a:ea typeface="+mn-ea"/>
                <a:cs typeface="+mn-cs"/>
              </a:rPr>
              <a:t>Główny Inspektor Ochrony Środowiska może podejmować wszelkie czynności należące do właściwości wojewódzkiego inspektora ochrony środowiska, </a:t>
            </a:r>
            <a:r>
              <a:rPr kumimoji="0" lang="pl-PL" sz="2100" b="1" i="0" u="none" strike="noStrike" kern="1200" cap="none" spc="0" normalizeH="0" baseline="0" noProof="0" dirty="0">
                <a:ln>
                  <a:noFill/>
                </a:ln>
                <a:solidFill>
                  <a:schemeClr val="tx1">
                    <a:lumMod val="65000"/>
                    <a:lumOff val="35000"/>
                  </a:schemeClr>
                </a:solidFill>
                <a:effectLst/>
                <a:uLnTx/>
                <a:uFillTx/>
                <a:latin typeface="Arial"/>
                <a:ea typeface="+mn-ea"/>
                <a:cs typeface="+mn-cs"/>
              </a:rPr>
              <a:t>jeśli uzna to za celowe ze względu na wagę lub zawiłość sprawy.</a:t>
            </a:r>
          </a:p>
          <a:p>
            <a:pPr marL="0" indent="0" algn="just">
              <a:buNone/>
            </a:pPr>
            <a:endParaRPr lang="de-AT" dirty="0">
              <a:latin typeface="+mn-lt"/>
            </a:endParaRPr>
          </a:p>
        </p:txBody>
      </p:sp>
      <p:sp>
        <p:nvSpPr>
          <p:cNvPr id="4" name="Foliennummernplatzhalter 3">
            <a:extLst>
              <a:ext uri="{FF2B5EF4-FFF2-40B4-BE49-F238E27FC236}">
                <a16:creationId xmlns:a16="http://schemas.microsoft.com/office/drawing/2014/main" id="{8BED79EE-50F0-A03C-D2A2-A5C22B0B990D}"/>
              </a:ext>
            </a:extLst>
          </p:cNvPr>
          <p:cNvSpPr>
            <a:spLocks noGrp="1"/>
          </p:cNvSpPr>
          <p:nvPr>
            <p:ph type="sldNum" sz="quarter" idx="11"/>
          </p:nvPr>
        </p:nvSpPr>
        <p:spPr/>
        <p: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lang="pl-PL" dirty="0">
                <a:solidFill>
                  <a:prstClr val="black">
                    <a:tint val="75000"/>
                  </a:prstClr>
                </a:solidFill>
                <a:latin typeface="Arial"/>
              </a:rPr>
              <a:t>Slajd</a:t>
            </a:r>
            <a:r>
              <a:rPr kumimoji="0" lang="de-DE" sz="1200" b="0" i="0" u="none" strike="noStrike" kern="1200" cap="none" spc="0" normalizeH="0" baseline="0" noProof="0" dirty="0">
                <a:ln>
                  <a:noFill/>
                </a:ln>
                <a:solidFill>
                  <a:prstClr val="black">
                    <a:tint val="75000"/>
                  </a:prstClr>
                </a:solidFill>
                <a:effectLst/>
                <a:uLnTx/>
                <a:uFillTx/>
                <a:latin typeface="Arial"/>
                <a:ea typeface="+mn-ea"/>
                <a:cs typeface="+mn-cs"/>
              </a:rPr>
              <a:t> </a:t>
            </a:r>
            <a:fld id="{9DE5E878-98C0-4758-B1C7-DB0F9977D4AD}" type="slidenum">
              <a:rPr kumimoji="0" lang="de-DE" sz="12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ctr" defTabSz="1097280" rtl="0" eaLnBrk="1" fontAlgn="auto" latinLnBrk="0" hangingPunct="1">
                <a:lnSpc>
                  <a:spcPct val="100000"/>
                </a:lnSpc>
                <a:spcBef>
                  <a:spcPts val="0"/>
                </a:spcBef>
                <a:spcAft>
                  <a:spcPts val="0"/>
                </a:spcAft>
                <a:buClrTx/>
                <a:buSzTx/>
                <a:buFontTx/>
                <a:buNone/>
                <a:tabLst/>
                <a:defRPr/>
              </a:pPr>
              <a:t>11</a:t>
            </a:fld>
            <a:endParaRPr kumimoji="0" lang="de-DE"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Fußzeilenplatzhalter 4">
            <a:extLst>
              <a:ext uri="{FF2B5EF4-FFF2-40B4-BE49-F238E27FC236}">
                <a16:creationId xmlns:a16="http://schemas.microsoft.com/office/drawing/2014/main" id="{9B7CD3C4-A63B-F25A-5DC6-E9985AE058A8}"/>
              </a:ext>
            </a:extLst>
          </p:cNvPr>
          <p:cNvSpPr>
            <a:spLocks noGrp="1"/>
          </p:cNvSpPr>
          <p:nvPr>
            <p:ph type="ftr" sz="quarter" idx="10"/>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79835E42-6D4A-46CC-B59D-5108721DEF3D}" type="datetime1">
              <a:rPr kumimoji="0" lang="de-AT" sz="12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17.09.2025</a:t>
            </a:fld>
            <a:endParaRPr kumimoji="0" lang="de-DE"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755450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FA400-2AEF-C739-4B6C-2B3469D607E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9D52ADD-9C24-DEBB-F605-A63A20F4C76F}"/>
              </a:ext>
            </a:extLst>
          </p:cNvPr>
          <p:cNvSpPr>
            <a:spLocks noGrp="1"/>
          </p:cNvSpPr>
          <p:nvPr>
            <p:ph type="title"/>
          </p:nvPr>
        </p:nvSpPr>
        <p:spPr/>
        <p:txBody>
          <a:bodyPr>
            <a:normAutofit/>
          </a:bodyPr>
          <a:lstStyle/>
          <a:p>
            <a:pPr algn="just"/>
            <a:r>
              <a:rPr kumimoji="0" lang="pl-PL" sz="2500" b="0" i="0" u="none" strike="noStrike" kern="1200" cap="all" spc="0" normalizeH="0" baseline="0" noProof="0" dirty="0">
                <a:ln>
                  <a:noFill/>
                </a:ln>
                <a:solidFill>
                  <a:prstClr val="white"/>
                </a:solidFill>
                <a:effectLst/>
                <a:uLnTx/>
                <a:uFillTx/>
                <a:latin typeface="Arial"/>
                <a:ea typeface="+mj-ea"/>
                <a:cs typeface="+mj-cs"/>
              </a:rPr>
              <a:t>UPRAWNIENIA GŁÓWNEGO INSPEKTORA OCHRONY ŚRODOWISKA</a:t>
            </a:r>
            <a:endParaRPr lang="de-AT" sz="2500" dirty="0">
              <a:latin typeface="+mn-lt"/>
            </a:endParaRPr>
          </a:p>
        </p:txBody>
      </p:sp>
      <p:sp>
        <p:nvSpPr>
          <p:cNvPr id="3" name="Inhaltsplatzhalter 2">
            <a:extLst>
              <a:ext uri="{FF2B5EF4-FFF2-40B4-BE49-F238E27FC236}">
                <a16:creationId xmlns:a16="http://schemas.microsoft.com/office/drawing/2014/main" id="{719E1253-5B06-601F-62D1-8EDC7B8CBB18}"/>
              </a:ext>
            </a:extLst>
          </p:cNvPr>
          <p:cNvSpPr>
            <a:spLocks noGrp="1"/>
          </p:cNvSpPr>
          <p:nvPr>
            <p:ph idx="1"/>
          </p:nvPr>
        </p:nvSpPr>
        <p:spPr>
          <a:xfrm>
            <a:off x="178676" y="1242849"/>
            <a:ext cx="11834648" cy="4526280"/>
          </a:xfrm>
        </p:spPr>
        <p:txBody>
          <a:bodyPr numCol="1"/>
          <a:lstStyle/>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r>
              <a:rPr kumimoji="0" lang="pl-PL" sz="2000" b="1" i="0" u="none" strike="noStrike" kern="1200" cap="none" spc="0" normalizeH="0" baseline="0" noProof="0" dirty="0">
                <a:ln>
                  <a:noFill/>
                </a:ln>
                <a:solidFill>
                  <a:srgbClr val="7030A0"/>
                </a:solidFill>
                <a:effectLst/>
                <a:uLnTx/>
                <a:uFillTx/>
                <a:latin typeface="Arial"/>
                <a:ea typeface="+mn-ea"/>
                <a:cs typeface="+mn-cs"/>
              </a:rPr>
              <a:t>Czy GIOŚ może przejąć kompetencję WIOŚ? vs. Czy GIOŚ po przejęciu kompetencji WIOŚ może wydać decyzję w sprawie?</a:t>
            </a:r>
          </a:p>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endParaRPr kumimoji="0" lang="pl-PL" sz="1500" b="0" i="0" u="none" strike="noStrike" kern="1200" cap="none" spc="0" normalizeH="0" baseline="0" noProof="0" dirty="0">
              <a:ln>
                <a:noFill/>
              </a:ln>
              <a:solidFill>
                <a:srgbClr val="5A5B5E"/>
              </a:solidFill>
              <a:effectLst/>
              <a:uLnTx/>
              <a:uFillTx/>
              <a:latin typeface="Arial"/>
              <a:ea typeface="+mn-ea"/>
              <a:cs typeface="+mn-cs"/>
            </a:endParaRPr>
          </a:p>
          <a:p>
            <a:pPr marL="540000" marR="0" lvl="0" indent="-540000" algn="just" defTabSz="914400" rtl="0" eaLnBrk="1" fontAlgn="base" latinLnBrk="0" hangingPunct="1">
              <a:lnSpc>
                <a:spcPct val="130000"/>
              </a:lnSpc>
              <a:spcBef>
                <a:spcPct val="20000"/>
              </a:spcBef>
              <a:spcAft>
                <a:spcPct val="0"/>
              </a:spcAft>
              <a:buClr>
                <a:srgbClr val="642565"/>
              </a:buClr>
              <a:buSzTx/>
              <a:buFont typeface="Wingdings" pitchFamily="2" charset="2"/>
              <a:buChar char="§"/>
              <a:tabLst/>
              <a:defRPr/>
            </a:pPr>
            <a:r>
              <a:rPr kumimoji="0" lang="pl-PL" sz="2000" b="0" i="0" u="none" strike="noStrike" kern="1200" cap="none" spc="0" normalizeH="0" baseline="0" noProof="0" dirty="0">
                <a:ln>
                  <a:noFill/>
                </a:ln>
                <a:solidFill>
                  <a:srgbClr val="5A5B5E"/>
                </a:solidFill>
                <a:effectLst/>
                <a:uLnTx/>
                <a:uFillTx/>
                <a:latin typeface="Arial"/>
                <a:ea typeface="+mn-ea"/>
                <a:cs typeface="+mn-cs"/>
              </a:rPr>
              <a:t>Brak właściwości organu administracji publicznej</a:t>
            </a:r>
          </a:p>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endParaRPr kumimoji="0" lang="pl-PL" sz="1500" b="0" i="0" u="none" strike="noStrike" kern="1200" cap="none" spc="0" normalizeH="0" baseline="0" noProof="0" dirty="0">
              <a:ln>
                <a:noFill/>
              </a:ln>
              <a:solidFill>
                <a:srgbClr val="5A5B5E"/>
              </a:solidFill>
              <a:effectLst/>
              <a:uLnTx/>
              <a:uFillTx/>
              <a:latin typeface="Arial"/>
              <a:ea typeface="+mn-ea"/>
              <a:cs typeface="+mn-cs"/>
            </a:endParaRPr>
          </a:p>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r>
              <a:rPr kumimoji="0" lang="pl-PL" sz="2000" b="0" i="0" u="none" strike="noStrike" kern="1200" cap="none" spc="0" normalizeH="0" baseline="0" noProof="0" dirty="0">
                <a:ln>
                  <a:noFill/>
                </a:ln>
                <a:solidFill>
                  <a:srgbClr val="5A5B5E"/>
                </a:solidFill>
                <a:effectLst/>
                <a:uLnTx/>
                <a:uFillTx/>
                <a:latin typeface="Arial"/>
                <a:ea typeface="+mn-ea"/>
                <a:cs typeface="+mn-cs"/>
              </a:rPr>
              <a:t>„</a:t>
            </a:r>
            <a:r>
              <a:rPr kumimoji="0" lang="pl-PL" sz="2000" b="0" i="1" u="none" strike="noStrike" kern="1200" cap="none" spc="0" normalizeH="0" baseline="0" noProof="0" dirty="0">
                <a:ln>
                  <a:noFill/>
                </a:ln>
                <a:solidFill>
                  <a:srgbClr val="5A5B5E"/>
                </a:solidFill>
                <a:effectLst/>
                <a:uLnTx/>
                <a:uFillTx/>
                <a:latin typeface="Arial"/>
                <a:ea typeface="+mn-ea"/>
                <a:cs typeface="+mn-cs"/>
              </a:rPr>
              <a:t>Zatem w sytuacji, gdy nie obowiązuje żaden przepis prawa materialnego uprawniający do załatwienia sprawy przez wydanie decyzji administracyjnej, czyli brak jest wyraźnego przyzwolenia ustawodawcy do ukształtowania stosunku prawnego w drodze decyzji administracyjnej, </a:t>
            </a:r>
            <a:r>
              <a:rPr kumimoji="0" lang="pl-PL" sz="2000" b="1" i="1" u="sng" strike="noStrike" kern="1200" cap="none" spc="0" normalizeH="0" baseline="0" noProof="0" dirty="0">
                <a:ln>
                  <a:noFill/>
                </a:ln>
                <a:solidFill>
                  <a:srgbClr val="5A5B5E"/>
                </a:solidFill>
                <a:effectLst/>
                <a:uLnTx/>
                <a:uFillTx/>
                <a:latin typeface="Arial"/>
                <a:ea typeface="+mn-ea"/>
                <a:cs typeface="+mn-cs"/>
              </a:rPr>
              <a:t>nie można domniemywać, że możliwe jest wydanie tego rodzaju aktu przez organ administracji publicznej. Po to, aby wydać decyzję administracyjną, trzeba dysponować wyraźną podstawą prawną, i to w niewątpliwy sposób wynikającą z ustawy, a nie wyinterpretowaną w drodze wykładni</a:t>
            </a:r>
            <a:r>
              <a:rPr kumimoji="0" lang="pl-PL" sz="2000" b="0" i="0" u="none" strike="noStrike" kern="1200" cap="none" spc="0" normalizeH="0" baseline="0" noProof="0" dirty="0">
                <a:ln>
                  <a:noFill/>
                </a:ln>
                <a:solidFill>
                  <a:srgbClr val="5A5B5E"/>
                </a:solidFill>
                <a:effectLst/>
                <a:uLnTx/>
                <a:uFillTx/>
                <a:latin typeface="Arial"/>
                <a:ea typeface="+mn-ea"/>
                <a:cs typeface="+mn-cs"/>
              </a:rPr>
              <a:t>”.</a:t>
            </a:r>
          </a:p>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r>
              <a:rPr kumimoji="0" lang="pl-PL" sz="2000" b="0" i="0" u="none" strike="noStrike" kern="1200" cap="none" spc="0" normalizeH="0" baseline="0" noProof="0" dirty="0">
                <a:ln>
                  <a:noFill/>
                </a:ln>
                <a:solidFill>
                  <a:srgbClr val="7030A0"/>
                </a:solidFill>
                <a:effectLst/>
                <a:uLnTx/>
                <a:uFillTx/>
                <a:latin typeface="Arial"/>
                <a:ea typeface="+mn-ea"/>
                <a:cs typeface="+mn-cs"/>
              </a:rPr>
              <a:t>(wyrok Naczelnego Sądu Administracyjnego z dnia 4 września 2019 r., sygn. akt I OSK 2268/18)</a:t>
            </a:r>
          </a:p>
          <a:p>
            <a:pPr marL="0" indent="0" algn="just">
              <a:buNone/>
            </a:pPr>
            <a:endParaRPr lang="de-AT" dirty="0">
              <a:latin typeface="+mn-lt"/>
            </a:endParaRPr>
          </a:p>
        </p:txBody>
      </p:sp>
      <p:sp>
        <p:nvSpPr>
          <p:cNvPr id="4" name="Foliennummernplatzhalter 3">
            <a:extLst>
              <a:ext uri="{FF2B5EF4-FFF2-40B4-BE49-F238E27FC236}">
                <a16:creationId xmlns:a16="http://schemas.microsoft.com/office/drawing/2014/main" id="{01423539-38D1-0E31-40E4-14CD1E9C55D2}"/>
              </a:ext>
            </a:extLst>
          </p:cNvPr>
          <p:cNvSpPr>
            <a:spLocks noGrp="1"/>
          </p:cNvSpPr>
          <p:nvPr>
            <p:ph type="sldNum" sz="quarter" idx="11"/>
          </p:nvPr>
        </p:nvSpPr>
        <p:spPr/>
        <p:txBody>
          <a:bodyPr/>
          <a:lstStyle/>
          <a:p>
            <a:pPr algn="ctr" defTabSz="1097280">
              <a:defRPr/>
            </a:pPr>
            <a:r>
              <a:rPr lang="pl-PL" dirty="0">
                <a:solidFill>
                  <a:prstClr val="black">
                    <a:tint val="75000"/>
                  </a:prstClr>
                </a:solidFill>
                <a:latin typeface="+mn-lt"/>
              </a:rPr>
              <a:t>Slajd</a:t>
            </a:r>
            <a:r>
              <a:rPr lang="de-DE" dirty="0">
                <a:solidFill>
                  <a:prstClr val="black">
                    <a:tint val="75000"/>
                  </a:prstClr>
                </a:solidFill>
                <a:latin typeface="+mn-lt"/>
              </a:rPr>
              <a:t> </a:t>
            </a:r>
            <a:fld id="{9DE5E878-98C0-4758-B1C7-DB0F9977D4AD}" type="slidenum">
              <a:rPr lang="de-DE">
                <a:solidFill>
                  <a:prstClr val="black">
                    <a:tint val="75000"/>
                  </a:prstClr>
                </a:solidFill>
                <a:latin typeface="+mn-lt"/>
              </a:rPr>
              <a:pPr algn="ctr" defTabSz="1097280">
                <a:defRPr/>
              </a:pPr>
              <a:t>12</a:t>
            </a:fld>
            <a:endParaRPr lang="de-DE" dirty="0">
              <a:solidFill>
                <a:prstClr val="black">
                  <a:tint val="75000"/>
                </a:prstClr>
              </a:solidFill>
              <a:latin typeface="+mn-lt"/>
            </a:endParaRPr>
          </a:p>
        </p:txBody>
      </p:sp>
      <p:sp>
        <p:nvSpPr>
          <p:cNvPr id="5" name="Fußzeilenplatzhalter 4">
            <a:extLst>
              <a:ext uri="{FF2B5EF4-FFF2-40B4-BE49-F238E27FC236}">
                <a16:creationId xmlns:a16="http://schemas.microsoft.com/office/drawing/2014/main" id="{453C9543-C584-FE05-27FF-DFDBB74E5E87}"/>
              </a:ext>
            </a:extLst>
          </p:cNvPr>
          <p:cNvSpPr>
            <a:spLocks noGrp="1"/>
          </p:cNvSpPr>
          <p:nvPr>
            <p:ph type="ftr" sz="quarter" idx="10"/>
          </p:nvPr>
        </p:nvSpPr>
        <p:spPr/>
        <p:txBody>
          <a:bodyPr/>
          <a:lstStyle/>
          <a:p>
            <a:pPr defTabSz="1097280">
              <a:defRPr/>
            </a:pPr>
            <a:fld id="{79835E42-6D4A-46CC-B59D-5108721DEF3D}" type="datetime1">
              <a:rPr lang="de-AT">
                <a:solidFill>
                  <a:prstClr val="black">
                    <a:tint val="75000"/>
                  </a:prstClr>
                </a:solidFill>
                <a:latin typeface="+mn-lt"/>
              </a:rPr>
              <a:pPr defTabSz="1097280">
                <a:defRPr/>
              </a:pPr>
              <a:t>17.09.2025</a:t>
            </a:fld>
            <a:endParaRPr lang="de-DE" dirty="0">
              <a:solidFill>
                <a:prstClr val="black">
                  <a:tint val="75000"/>
                </a:prstClr>
              </a:solidFill>
              <a:latin typeface="+mn-lt"/>
            </a:endParaRPr>
          </a:p>
        </p:txBody>
      </p:sp>
    </p:spTree>
    <p:extLst>
      <p:ext uri="{BB962C8B-B14F-4D97-AF65-F5344CB8AC3E}">
        <p14:creationId xmlns:p14="http://schemas.microsoft.com/office/powerpoint/2010/main" val="2658377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9107B-5245-7394-9A8E-1AF4796AD37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87B3E1E-37FF-6984-FFD0-E1B147E3B794}"/>
              </a:ext>
            </a:extLst>
          </p:cNvPr>
          <p:cNvSpPr>
            <a:spLocks noGrp="1"/>
          </p:cNvSpPr>
          <p:nvPr>
            <p:ph type="title"/>
          </p:nvPr>
        </p:nvSpPr>
        <p:spPr/>
        <p:txBody>
          <a:bodyPr>
            <a:normAutofit/>
          </a:bodyPr>
          <a:lstStyle/>
          <a:p>
            <a:pPr algn="just"/>
            <a:r>
              <a:rPr kumimoji="0" lang="pl-PL" sz="2500" b="0" i="0" u="none" strike="noStrike" kern="1200" cap="all" spc="0" normalizeH="0" baseline="0" noProof="0" dirty="0">
                <a:ln>
                  <a:noFill/>
                </a:ln>
                <a:solidFill>
                  <a:prstClr val="white"/>
                </a:solidFill>
                <a:effectLst/>
                <a:uLnTx/>
                <a:uFillTx/>
                <a:latin typeface="Arial"/>
                <a:ea typeface="+mj-ea"/>
                <a:cs typeface="+mj-cs"/>
              </a:rPr>
              <a:t>UPRAWNIENIA GŁÓWNEGO INSPEKTORA OCHRONY ŚRODOWISKA </a:t>
            </a:r>
            <a:br>
              <a:rPr kumimoji="0" lang="pl-PL" sz="2500" b="0" i="0" u="none" strike="noStrike" kern="1200" cap="all" spc="0" normalizeH="0" baseline="0" noProof="0" dirty="0">
                <a:ln>
                  <a:noFill/>
                </a:ln>
                <a:solidFill>
                  <a:prstClr val="white"/>
                </a:solidFill>
                <a:effectLst/>
                <a:uLnTx/>
                <a:uFillTx/>
                <a:latin typeface="Arial"/>
                <a:ea typeface="+mj-ea"/>
                <a:cs typeface="+mj-cs"/>
              </a:rPr>
            </a:br>
            <a:r>
              <a:rPr kumimoji="0" lang="pl-PL" sz="2500" b="0" i="0" u="none" strike="noStrike" kern="1200" cap="all" spc="0" normalizeH="0" baseline="0" noProof="0" dirty="0">
                <a:ln>
                  <a:noFill/>
                </a:ln>
                <a:solidFill>
                  <a:prstClr val="white"/>
                </a:solidFill>
                <a:effectLst/>
                <a:uLnTx/>
                <a:uFillTx/>
                <a:latin typeface="Arial"/>
                <a:ea typeface="+mj-ea"/>
                <a:cs typeface="+mj-cs"/>
              </a:rPr>
              <a:t>- konkluzje</a:t>
            </a:r>
            <a:endParaRPr lang="de-AT" sz="2500" dirty="0">
              <a:latin typeface="+mn-lt"/>
            </a:endParaRPr>
          </a:p>
        </p:txBody>
      </p:sp>
      <p:sp>
        <p:nvSpPr>
          <p:cNvPr id="3" name="Inhaltsplatzhalter 2">
            <a:extLst>
              <a:ext uri="{FF2B5EF4-FFF2-40B4-BE49-F238E27FC236}">
                <a16:creationId xmlns:a16="http://schemas.microsoft.com/office/drawing/2014/main" id="{277BC052-56F3-1814-D7AC-95B950BD33BD}"/>
              </a:ext>
            </a:extLst>
          </p:cNvPr>
          <p:cNvSpPr>
            <a:spLocks noGrp="1"/>
          </p:cNvSpPr>
          <p:nvPr>
            <p:ph idx="1"/>
          </p:nvPr>
        </p:nvSpPr>
        <p:spPr>
          <a:xfrm>
            <a:off x="609600" y="1326931"/>
            <a:ext cx="10972800" cy="4526280"/>
          </a:xfrm>
        </p:spPr>
        <p:txBody>
          <a:bodyPr numCol="1"/>
          <a:lstStyle/>
          <a:p>
            <a:pPr marL="0" marR="0" lvl="0" indent="0" algn="ctr"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r>
              <a:rPr kumimoji="0" lang="pl-PL" sz="2100" b="1" i="0" u="sng" strike="noStrike" kern="1200" cap="none" spc="0" normalizeH="0" baseline="0" noProof="0" dirty="0">
                <a:ln>
                  <a:noFill/>
                </a:ln>
                <a:solidFill>
                  <a:srgbClr val="7030A0"/>
                </a:solidFill>
                <a:effectLst/>
                <a:uLnTx/>
                <a:uFillTx/>
                <a:latin typeface="Arial"/>
                <a:ea typeface="+mn-ea"/>
                <a:cs typeface="+mn-cs"/>
              </a:rPr>
              <a:t>Ustawa z dnia 20 lipca 1991 r. o Inspekcji Ochrony Środowiska</a:t>
            </a:r>
          </a:p>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endParaRPr kumimoji="0" lang="pl-PL" sz="1400" b="0" i="0" u="none" strike="noStrike" kern="1200" cap="none" spc="0" normalizeH="0" baseline="0" noProof="0" dirty="0">
              <a:ln>
                <a:noFill/>
              </a:ln>
              <a:solidFill>
                <a:srgbClr val="5A5B5E"/>
              </a:solidFill>
              <a:effectLst/>
              <a:uLnTx/>
              <a:uFillTx/>
              <a:latin typeface="Arial"/>
              <a:ea typeface="+mn-ea"/>
              <a:cs typeface="+mn-cs"/>
            </a:endParaRPr>
          </a:p>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r>
              <a:rPr kumimoji="0" lang="pl-PL" sz="2100" b="1" i="0" u="none" strike="noStrike" kern="1200" cap="none" spc="0" normalizeH="0" baseline="0" noProof="0" dirty="0">
                <a:ln>
                  <a:noFill/>
                </a:ln>
                <a:solidFill>
                  <a:srgbClr val="FF0000"/>
                </a:solidFill>
                <a:effectLst/>
                <a:uLnTx/>
                <a:uFillTx/>
                <a:latin typeface="Arial"/>
                <a:ea typeface="+mn-ea"/>
                <a:cs typeface="+mn-cs"/>
              </a:rPr>
              <a:t>Brak kompetencji GIOŚ do wydawania decyzji w przedmiocie administracyjnej kary pieniężnej jako organ I instancji.</a:t>
            </a:r>
          </a:p>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endParaRPr kumimoji="0" lang="pl-PL" sz="1400" b="0" i="0" u="none" strike="noStrike" kern="1200" cap="none" spc="0" normalizeH="0" baseline="0" noProof="0" dirty="0">
              <a:ln>
                <a:noFill/>
              </a:ln>
              <a:solidFill>
                <a:srgbClr val="5A5B5E"/>
              </a:solidFill>
              <a:effectLst/>
              <a:uLnTx/>
              <a:uFillTx/>
              <a:latin typeface="Arial"/>
              <a:ea typeface="+mn-ea"/>
              <a:cs typeface="+mn-cs"/>
            </a:endParaRPr>
          </a:p>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r>
              <a:rPr kumimoji="0" lang="pl-PL" sz="2100" b="1" i="0" u="none" strike="noStrike" kern="1200" cap="none" spc="0" normalizeH="0" baseline="0" noProof="0" dirty="0">
                <a:ln>
                  <a:noFill/>
                </a:ln>
                <a:solidFill>
                  <a:srgbClr val="FF0000"/>
                </a:solidFill>
                <a:effectLst/>
                <a:uLnTx/>
                <a:uFillTx/>
                <a:latin typeface="Arial"/>
                <a:ea typeface="+mn-ea"/>
                <a:cs typeface="+mn-cs"/>
              </a:rPr>
              <a:t>Wydanie decyzji nie jest czynnością w rozumieniu art. 22.</a:t>
            </a:r>
          </a:p>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endParaRPr kumimoji="0" lang="pl-PL" sz="1400" b="0" i="0" u="none" strike="noStrike" kern="1200" cap="none" spc="0" normalizeH="0" baseline="0" noProof="0" dirty="0">
              <a:ln>
                <a:noFill/>
              </a:ln>
              <a:solidFill>
                <a:srgbClr val="5A5B5E"/>
              </a:solidFill>
              <a:effectLst/>
              <a:uLnTx/>
              <a:uFillTx/>
              <a:latin typeface="Arial"/>
              <a:ea typeface="+mn-ea"/>
              <a:cs typeface="+mn-cs"/>
            </a:endParaRPr>
          </a:p>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r>
              <a:rPr kumimoji="0" lang="pl-PL" sz="2100" b="1" i="0" u="none" strike="noStrike" kern="1200" cap="none" spc="0" normalizeH="0" baseline="0" noProof="0" dirty="0">
                <a:ln>
                  <a:noFill/>
                </a:ln>
                <a:solidFill>
                  <a:srgbClr val="FF0000"/>
                </a:solidFill>
                <a:effectLst/>
                <a:uLnTx/>
                <a:uFillTx/>
                <a:latin typeface="Arial"/>
                <a:ea typeface="+mn-ea"/>
                <a:cs typeface="+mn-cs"/>
              </a:rPr>
              <a:t>Zakaz domniemywania kompetencji i wyprowadzania jej w drodze wykładni przepisu.</a:t>
            </a:r>
          </a:p>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endParaRPr kumimoji="0" lang="pl-PL" sz="1400" b="0" i="0" u="none" strike="noStrike" kern="1200" cap="none" spc="0" normalizeH="0" baseline="0" noProof="0" dirty="0">
              <a:ln>
                <a:noFill/>
              </a:ln>
              <a:solidFill>
                <a:srgbClr val="5A5B5E"/>
              </a:solidFill>
              <a:effectLst/>
              <a:uLnTx/>
              <a:uFillTx/>
              <a:latin typeface="Arial"/>
              <a:ea typeface="+mn-ea"/>
              <a:cs typeface="+mn-cs"/>
            </a:endParaRPr>
          </a:p>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r>
              <a:rPr kumimoji="0" lang="pl-PL" sz="2100" b="1" i="0" u="none" strike="noStrike" kern="1200" cap="none" spc="0" normalizeH="0" baseline="0" noProof="0" dirty="0">
                <a:ln>
                  <a:noFill/>
                </a:ln>
                <a:solidFill>
                  <a:srgbClr val="FF0000"/>
                </a:solidFill>
                <a:effectLst/>
                <a:uLnTx/>
                <a:uFillTx/>
                <a:latin typeface="Arial"/>
                <a:ea typeface="+mn-ea"/>
                <a:cs typeface="+mn-cs"/>
              </a:rPr>
              <a:t>Kompetencja organu administracji publicznej musi wynikać wyraźnie z przepisów prawa w sposób jednoznaczny (zakaz wykładni rozszerzającej przepisów kompetencyjnych) – art. 7 Konstytucji RP – zasada legalizmu.</a:t>
            </a:r>
          </a:p>
          <a:p>
            <a:pPr marL="0" indent="0" algn="just">
              <a:buNone/>
            </a:pPr>
            <a:endParaRPr lang="de-AT" dirty="0">
              <a:latin typeface="+mn-lt"/>
            </a:endParaRPr>
          </a:p>
        </p:txBody>
      </p:sp>
      <p:sp>
        <p:nvSpPr>
          <p:cNvPr id="4" name="Foliennummernplatzhalter 3">
            <a:extLst>
              <a:ext uri="{FF2B5EF4-FFF2-40B4-BE49-F238E27FC236}">
                <a16:creationId xmlns:a16="http://schemas.microsoft.com/office/drawing/2014/main" id="{40A4D0FF-7989-1BD9-AF1C-622A272AAE46}"/>
              </a:ext>
            </a:extLst>
          </p:cNvPr>
          <p:cNvSpPr>
            <a:spLocks noGrp="1"/>
          </p:cNvSpPr>
          <p:nvPr>
            <p:ph type="sldNum" sz="quarter" idx="11"/>
          </p:nvPr>
        </p:nvSpPr>
        <p:spPr/>
        <p:txBody>
          <a:bodyPr/>
          <a:lstStyle/>
          <a:p>
            <a:pPr algn="ctr" defTabSz="1097280">
              <a:defRPr/>
            </a:pPr>
            <a:r>
              <a:rPr lang="pl-PL" dirty="0">
                <a:solidFill>
                  <a:prstClr val="black">
                    <a:tint val="75000"/>
                  </a:prstClr>
                </a:solidFill>
                <a:latin typeface="+mn-lt"/>
              </a:rPr>
              <a:t>Slajd</a:t>
            </a:r>
            <a:r>
              <a:rPr lang="de-DE" dirty="0">
                <a:solidFill>
                  <a:prstClr val="black">
                    <a:tint val="75000"/>
                  </a:prstClr>
                </a:solidFill>
                <a:latin typeface="+mn-lt"/>
              </a:rPr>
              <a:t> </a:t>
            </a:r>
            <a:fld id="{9DE5E878-98C0-4758-B1C7-DB0F9977D4AD}" type="slidenum">
              <a:rPr lang="de-DE">
                <a:solidFill>
                  <a:prstClr val="black">
                    <a:tint val="75000"/>
                  </a:prstClr>
                </a:solidFill>
                <a:latin typeface="+mn-lt"/>
              </a:rPr>
              <a:pPr algn="ctr" defTabSz="1097280">
                <a:defRPr/>
              </a:pPr>
              <a:t>13</a:t>
            </a:fld>
            <a:endParaRPr lang="de-DE" dirty="0">
              <a:solidFill>
                <a:prstClr val="black">
                  <a:tint val="75000"/>
                </a:prstClr>
              </a:solidFill>
              <a:latin typeface="+mn-lt"/>
            </a:endParaRPr>
          </a:p>
        </p:txBody>
      </p:sp>
      <p:sp>
        <p:nvSpPr>
          <p:cNvPr id="5" name="Fußzeilenplatzhalter 4">
            <a:extLst>
              <a:ext uri="{FF2B5EF4-FFF2-40B4-BE49-F238E27FC236}">
                <a16:creationId xmlns:a16="http://schemas.microsoft.com/office/drawing/2014/main" id="{B6DBC424-A1A9-2FC5-992B-39B6E7E42435}"/>
              </a:ext>
            </a:extLst>
          </p:cNvPr>
          <p:cNvSpPr>
            <a:spLocks noGrp="1"/>
          </p:cNvSpPr>
          <p:nvPr>
            <p:ph type="ftr" sz="quarter" idx="10"/>
          </p:nvPr>
        </p:nvSpPr>
        <p:spPr/>
        <p:txBody>
          <a:bodyPr/>
          <a:lstStyle/>
          <a:p>
            <a:pPr defTabSz="1097280">
              <a:defRPr/>
            </a:pPr>
            <a:fld id="{79835E42-6D4A-46CC-B59D-5108721DEF3D}" type="datetime1">
              <a:rPr lang="de-AT">
                <a:solidFill>
                  <a:prstClr val="black">
                    <a:tint val="75000"/>
                  </a:prstClr>
                </a:solidFill>
                <a:latin typeface="+mn-lt"/>
              </a:rPr>
              <a:pPr defTabSz="1097280">
                <a:defRPr/>
              </a:pPr>
              <a:t>17.09.2025</a:t>
            </a:fld>
            <a:endParaRPr lang="de-DE" dirty="0">
              <a:solidFill>
                <a:prstClr val="black">
                  <a:tint val="75000"/>
                </a:prstClr>
              </a:solidFill>
              <a:latin typeface="+mn-lt"/>
            </a:endParaRPr>
          </a:p>
        </p:txBody>
      </p:sp>
    </p:spTree>
    <p:extLst>
      <p:ext uri="{BB962C8B-B14F-4D97-AF65-F5344CB8AC3E}">
        <p14:creationId xmlns:p14="http://schemas.microsoft.com/office/powerpoint/2010/main" val="287872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AE8D82-5A46-4AAA-950C-7AEBC8E3BFF5}"/>
              </a:ext>
            </a:extLst>
          </p:cNvPr>
          <p:cNvSpPr>
            <a:spLocks noGrp="1"/>
          </p:cNvSpPr>
          <p:nvPr>
            <p:ph type="title"/>
          </p:nvPr>
        </p:nvSpPr>
        <p:spPr/>
        <p:txBody>
          <a:bodyPr>
            <a:normAutofit/>
          </a:bodyPr>
          <a:lstStyle/>
          <a:p>
            <a:r>
              <a:rPr kumimoji="0" lang="pl-PL" sz="2500" b="0" i="0" u="none" strike="noStrike" kern="1200" cap="all" spc="0" normalizeH="0" baseline="0" noProof="0" dirty="0">
                <a:ln>
                  <a:noFill/>
                </a:ln>
                <a:solidFill>
                  <a:prstClr val="white"/>
                </a:solidFill>
                <a:effectLst/>
                <a:uLnTx/>
                <a:uFillTx/>
                <a:latin typeface="Arial"/>
                <a:ea typeface="+mj-ea"/>
                <a:cs typeface="+mj-cs"/>
              </a:rPr>
              <a:t>Protokół OGLĘDZIN – Z </a:t>
            </a:r>
            <a:r>
              <a:rPr lang="pl-PL" sz="2500" dirty="0">
                <a:solidFill>
                  <a:prstClr val="white"/>
                </a:solidFill>
                <a:latin typeface="Arial"/>
              </a:rPr>
              <a:t>Ż</a:t>
            </a:r>
            <a:r>
              <a:rPr kumimoji="0" lang="pl-PL" sz="2500" b="0" i="0" u="none" strike="noStrike" kern="1200" cap="all" spc="0" normalizeH="0" baseline="0" noProof="0" dirty="0" err="1">
                <a:ln>
                  <a:noFill/>
                </a:ln>
                <a:solidFill>
                  <a:prstClr val="white"/>
                </a:solidFill>
                <a:effectLst/>
                <a:uLnTx/>
                <a:uFillTx/>
                <a:latin typeface="Arial"/>
                <a:ea typeface="+mj-ea"/>
                <a:cs typeface="+mj-cs"/>
              </a:rPr>
              <a:t>ycia</a:t>
            </a:r>
            <a:r>
              <a:rPr kumimoji="0" lang="pl-PL" sz="2500" b="0" i="0" u="none" strike="noStrike" kern="1200" cap="all" spc="0" normalizeH="0" baseline="0" noProof="0" dirty="0">
                <a:ln>
                  <a:noFill/>
                </a:ln>
                <a:solidFill>
                  <a:prstClr val="white"/>
                </a:solidFill>
                <a:effectLst/>
                <a:uLnTx/>
                <a:uFillTx/>
                <a:latin typeface="Arial"/>
                <a:ea typeface="+mj-ea"/>
                <a:cs typeface="+mj-cs"/>
              </a:rPr>
              <a:t> wzięte …</a:t>
            </a:r>
            <a:endParaRPr lang="de-AT" sz="2500" dirty="0"/>
          </a:p>
        </p:txBody>
      </p:sp>
      <p:sp>
        <p:nvSpPr>
          <p:cNvPr id="3" name="Inhaltsplatzhalter 2">
            <a:extLst>
              <a:ext uri="{FF2B5EF4-FFF2-40B4-BE49-F238E27FC236}">
                <a16:creationId xmlns:a16="http://schemas.microsoft.com/office/drawing/2014/main" id="{AE4CBA7A-A97A-41CF-9DB2-C13BB4E4A0F0}"/>
              </a:ext>
            </a:extLst>
          </p:cNvPr>
          <p:cNvSpPr>
            <a:spLocks noGrp="1"/>
          </p:cNvSpPr>
          <p:nvPr>
            <p:ph idx="1"/>
          </p:nvPr>
        </p:nvSpPr>
        <p:spPr>
          <a:xfrm>
            <a:off x="348792" y="1258239"/>
            <a:ext cx="11510128" cy="4526280"/>
          </a:xfrm>
        </p:spPr>
        <p:txBody>
          <a:bodyPr/>
          <a:lstStyle/>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r>
              <a:rPr kumimoji="0" lang="pl-PL" sz="1900" b="1" i="0" u="none" strike="noStrike" kern="1200" cap="none" spc="0" normalizeH="0" baseline="0" noProof="0" dirty="0">
                <a:ln>
                  <a:noFill/>
                </a:ln>
                <a:solidFill>
                  <a:srgbClr val="7030A0"/>
                </a:solidFill>
                <a:effectLst/>
                <a:uLnTx/>
                <a:uFillTx/>
                <a:latin typeface="Arial"/>
                <a:ea typeface="+mn-ea"/>
                <a:cs typeface="+mn-cs"/>
              </a:rPr>
              <a:t>Czy można zakwestionować protokół oględzin? Czy można zmienić zastrzeżenia do protokołu oględzin?</a:t>
            </a:r>
            <a:endParaRPr kumimoji="0" lang="pl-PL" sz="1900" b="1" i="1" u="none" strike="noStrike" kern="1200" cap="none" spc="0" normalizeH="0" baseline="0" noProof="0" dirty="0">
              <a:ln>
                <a:noFill/>
              </a:ln>
              <a:solidFill>
                <a:srgbClr val="7030A0"/>
              </a:solidFill>
              <a:effectLst/>
              <a:uLnTx/>
              <a:uFillTx/>
              <a:latin typeface="Arial"/>
              <a:ea typeface="Calibri" panose="020F0502020204030204" pitchFamily="34" charset="0"/>
              <a:cs typeface="+mn-cs"/>
            </a:endParaRPr>
          </a:p>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endParaRPr kumimoji="0" lang="pl-PL" sz="1000" b="1" i="1" u="none" strike="noStrike" kern="1200" cap="none" spc="0" normalizeH="0" baseline="0" noProof="0" dirty="0">
              <a:ln>
                <a:noFill/>
              </a:ln>
              <a:solidFill>
                <a:srgbClr val="7030A0"/>
              </a:solidFill>
              <a:effectLst/>
              <a:uLnTx/>
              <a:uFillTx/>
              <a:latin typeface="Arial"/>
              <a:ea typeface="Calibri" panose="020F0502020204030204" pitchFamily="34" charset="0"/>
              <a:cs typeface="+mn-cs"/>
            </a:endParaRPr>
          </a:p>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r>
              <a:rPr kumimoji="0" lang="pl-PL" sz="1800" b="1" u="sng" strike="noStrike" kern="1200" cap="none" spc="0" normalizeH="0" baseline="0" noProof="0" dirty="0">
                <a:ln>
                  <a:noFill/>
                </a:ln>
                <a:solidFill>
                  <a:srgbClr val="7030A0"/>
                </a:solidFill>
                <a:effectLst/>
                <a:uLnTx/>
                <a:uFillTx/>
                <a:latin typeface="Arial"/>
                <a:ea typeface="Calibri" panose="020F0502020204030204" pitchFamily="34" charset="0"/>
                <a:cs typeface="+mn-cs"/>
              </a:rPr>
              <a:t>Wyrok Naczelnego Sądu Administracyjnego z dnia 12 marca 2019 r., sygn. akt I OSK 3519/18:</a:t>
            </a:r>
          </a:p>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r>
              <a:rPr kumimoji="0" lang="pl-PL" sz="1800" b="0" i="1" u="none" strike="noStrike" kern="1200" cap="none" spc="0" normalizeH="0" baseline="0" noProof="0" dirty="0">
                <a:ln>
                  <a:noFill/>
                </a:ln>
                <a:solidFill>
                  <a:schemeClr val="tx1">
                    <a:lumMod val="65000"/>
                    <a:lumOff val="35000"/>
                  </a:schemeClr>
                </a:solidFill>
                <a:effectLst/>
                <a:uLnTx/>
                <a:uFillTx/>
                <a:latin typeface="Arial"/>
                <a:ea typeface="+mn-ea"/>
                <a:cs typeface="+mn-cs"/>
              </a:rPr>
              <a:t>„</a:t>
            </a:r>
            <a:r>
              <a:rPr kumimoji="0" lang="pl-PL" sz="1800" b="1" i="1" u="sng" strike="noStrike" kern="1200" cap="none" spc="0" normalizeH="0" baseline="0" noProof="0" dirty="0">
                <a:ln>
                  <a:noFill/>
                </a:ln>
                <a:solidFill>
                  <a:schemeClr val="tx1">
                    <a:lumMod val="65000"/>
                    <a:lumOff val="35000"/>
                  </a:schemeClr>
                </a:solidFill>
                <a:effectLst/>
                <a:uLnTx/>
                <a:uFillTx/>
                <a:latin typeface="Arial"/>
                <a:ea typeface="+mn-ea"/>
                <a:cs typeface="+mn-cs"/>
              </a:rPr>
              <a:t>Oględziny</a:t>
            </a:r>
            <a:r>
              <a:rPr kumimoji="0" lang="pl-PL" sz="1800" b="0" i="1" u="none" strike="noStrike" kern="1200" cap="none" spc="0" normalizeH="0" baseline="0" noProof="0" dirty="0">
                <a:ln>
                  <a:noFill/>
                </a:ln>
                <a:solidFill>
                  <a:schemeClr val="tx1">
                    <a:lumMod val="65000"/>
                    <a:lumOff val="35000"/>
                  </a:schemeClr>
                </a:solidFill>
                <a:effectLst/>
                <a:uLnTx/>
                <a:uFillTx/>
                <a:latin typeface="Arial"/>
                <a:ea typeface="+mn-ea"/>
                <a:cs typeface="+mn-cs"/>
              </a:rPr>
              <a:t> polegają na </a:t>
            </a:r>
            <a:r>
              <a:rPr kumimoji="0" lang="pl-PL" sz="1800" b="0" i="1" u="sng" strike="noStrike" kern="1200" cap="none" spc="0" normalizeH="0" baseline="0" noProof="0" dirty="0">
                <a:ln>
                  <a:noFill/>
                </a:ln>
                <a:solidFill>
                  <a:schemeClr val="tx1">
                    <a:lumMod val="65000"/>
                    <a:lumOff val="35000"/>
                  </a:schemeClr>
                </a:solidFill>
                <a:effectLst/>
                <a:uLnTx/>
                <a:uFillTx/>
                <a:latin typeface="Arial"/>
                <a:ea typeface="+mn-ea"/>
                <a:cs typeface="+mn-cs"/>
              </a:rPr>
              <a:t>bezpośrednim zbadaniu jakiegoś przedmiotu przez organ orzekający w celu dokonania spostrzeżeń za pomocą określonego zmysłu</a:t>
            </a:r>
            <a:r>
              <a:rPr kumimoji="0" lang="pl-PL" sz="1800" b="0" i="1" u="none" strike="noStrike" kern="1200" cap="none" spc="0" normalizeH="0" baseline="0" noProof="0" dirty="0">
                <a:ln>
                  <a:noFill/>
                </a:ln>
                <a:solidFill>
                  <a:schemeClr val="tx1">
                    <a:lumMod val="65000"/>
                    <a:lumOff val="35000"/>
                  </a:schemeClr>
                </a:solidFill>
                <a:effectLst/>
                <a:uLnTx/>
                <a:uFillTx/>
                <a:latin typeface="Arial"/>
                <a:ea typeface="+mn-ea"/>
                <a:cs typeface="+mn-cs"/>
              </a:rPr>
              <a:t> (wzroku, słuchu, dotyku, węchu, smaku), co do właściwości tego przedmiotu”.</a:t>
            </a:r>
          </a:p>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endParaRPr kumimoji="0" lang="pl-PL" sz="1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r>
              <a:rPr kumimoji="0" lang="pl-PL" sz="1800" b="1" u="sng" strike="noStrike" kern="1200" cap="none" spc="0" normalizeH="0" baseline="0" noProof="0" dirty="0">
                <a:ln>
                  <a:noFill/>
                </a:ln>
                <a:solidFill>
                  <a:srgbClr val="7030A0"/>
                </a:solidFill>
                <a:effectLst/>
                <a:uLnTx/>
                <a:uFillTx/>
                <a:latin typeface="Arial"/>
                <a:ea typeface="Calibri" panose="020F0502020204030204" pitchFamily="34" charset="0"/>
                <a:cs typeface="+mn-cs"/>
              </a:rPr>
              <a:t>P. M. Przybysz [w:] Kodeks postępowania administracyjnego. Komentarz aktualizowany, LEX/el. 2022, art. 85.:</a:t>
            </a:r>
          </a:p>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r>
              <a:rPr kumimoji="0" lang="pl-PL" sz="1800" b="0" i="1" u="none" strike="noStrike" kern="1200" cap="none" spc="0" normalizeH="0" baseline="0" noProof="0" dirty="0">
                <a:ln>
                  <a:noFill/>
                </a:ln>
                <a:solidFill>
                  <a:schemeClr val="tx1">
                    <a:lumMod val="65000"/>
                    <a:lumOff val="35000"/>
                  </a:schemeClr>
                </a:solidFill>
                <a:effectLst/>
                <a:uLnTx/>
                <a:uFillTx/>
                <a:latin typeface="Arial"/>
                <a:ea typeface="+mn-ea"/>
                <a:cs typeface="+mn-cs"/>
              </a:rPr>
              <a:t>„Oględziny polegają na </a:t>
            </a:r>
            <a:r>
              <a:rPr kumimoji="0" lang="pl-PL" sz="1800" b="0" i="1" u="sng" strike="noStrike" kern="1200" cap="none" spc="0" normalizeH="0" baseline="0" noProof="0" dirty="0">
                <a:ln>
                  <a:noFill/>
                </a:ln>
                <a:solidFill>
                  <a:schemeClr val="tx1">
                    <a:lumMod val="65000"/>
                    <a:lumOff val="35000"/>
                  </a:schemeClr>
                </a:solidFill>
                <a:effectLst/>
                <a:uLnTx/>
                <a:uFillTx/>
                <a:latin typeface="Arial"/>
                <a:ea typeface="+mn-ea"/>
                <a:cs typeface="+mn-cs"/>
              </a:rPr>
              <a:t>bezpośrednim zbadaniu przez organ administracji osoby, nieruchomości, rzeczy ruchomej lub miejsca w celu dokonania spostrzeżeń mających znaczenie dla sprawy będącej przedmiotem postępowania</a:t>
            </a:r>
            <a:r>
              <a:rPr kumimoji="0" lang="pl-PL" sz="1800" b="0" i="1" u="none" strike="noStrike" kern="1200" cap="none" spc="0" normalizeH="0" baseline="0" noProof="0" dirty="0">
                <a:ln>
                  <a:noFill/>
                </a:ln>
                <a:solidFill>
                  <a:schemeClr val="tx1">
                    <a:lumMod val="65000"/>
                    <a:lumOff val="35000"/>
                  </a:schemeClr>
                </a:solidFill>
                <a:effectLst/>
                <a:uLnTx/>
                <a:uFillTx/>
                <a:latin typeface="Arial"/>
                <a:ea typeface="+mn-ea"/>
                <a:cs typeface="+mn-cs"/>
              </a:rPr>
              <a:t>. Jeżeli przedmiotem oględzin jest dokument, to oględziny mogą dotyczyć jedynie jego wyglądu, a nie treści”.</a:t>
            </a:r>
          </a:p>
        </p:txBody>
      </p:sp>
      <p:sp>
        <p:nvSpPr>
          <p:cNvPr id="4" name="Foliennummernplatzhalter 3">
            <a:extLst>
              <a:ext uri="{FF2B5EF4-FFF2-40B4-BE49-F238E27FC236}">
                <a16:creationId xmlns:a16="http://schemas.microsoft.com/office/drawing/2014/main" id="{F421DB74-1A8D-429F-A255-232A952A70EB}"/>
              </a:ext>
            </a:extLst>
          </p:cNvPr>
          <p:cNvSpPr>
            <a:spLocks noGrp="1"/>
          </p:cNvSpPr>
          <p:nvPr>
            <p:ph type="sldNum" sz="quarter" idx="11"/>
          </p:nvPr>
        </p:nvSpPr>
        <p:spPr/>
        <p: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lang="pl-PL" dirty="0">
                <a:solidFill>
                  <a:prstClr val="black">
                    <a:tint val="75000"/>
                  </a:prstClr>
                </a:solidFill>
                <a:latin typeface="Arial"/>
              </a:rPr>
              <a:t>Slajd</a:t>
            </a:r>
            <a:r>
              <a:rPr kumimoji="0" lang="de-DE" sz="1200" b="0" i="0" u="none" strike="noStrike" kern="1200" cap="none" spc="0" normalizeH="0" baseline="0" noProof="0" dirty="0">
                <a:ln>
                  <a:noFill/>
                </a:ln>
                <a:solidFill>
                  <a:prstClr val="black">
                    <a:tint val="75000"/>
                  </a:prstClr>
                </a:solidFill>
                <a:effectLst/>
                <a:uLnTx/>
                <a:uFillTx/>
                <a:latin typeface="Arial"/>
                <a:ea typeface="+mn-ea"/>
                <a:cs typeface="+mn-cs"/>
              </a:rPr>
              <a:t> </a:t>
            </a:r>
            <a:fld id="{9DE5E878-98C0-4758-B1C7-DB0F9977D4AD}" type="slidenum">
              <a:rPr kumimoji="0" lang="de-DE" sz="12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ctr" defTabSz="1097280" rtl="0" eaLnBrk="1" fontAlgn="auto" latinLnBrk="0" hangingPunct="1">
                <a:lnSpc>
                  <a:spcPct val="100000"/>
                </a:lnSpc>
                <a:spcBef>
                  <a:spcPts val="0"/>
                </a:spcBef>
                <a:spcAft>
                  <a:spcPts val="0"/>
                </a:spcAft>
                <a:buClrTx/>
                <a:buSzTx/>
                <a:buFontTx/>
                <a:buNone/>
                <a:tabLst/>
                <a:defRPr/>
              </a:pPr>
              <a:t>14</a:t>
            </a:fld>
            <a:endParaRPr kumimoji="0" lang="de-DE"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Fußzeilenplatzhalter 4">
            <a:extLst>
              <a:ext uri="{FF2B5EF4-FFF2-40B4-BE49-F238E27FC236}">
                <a16:creationId xmlns:a16="http://schemas.microsoft.com/office/drawing/2014/main" id="{932DB0FB-3BE7-41D2-AE70-71FC2A9D3669}"/>
              </a:ext>
            </a:extLst>
          </p:cNvPr>
          <p:cNvSpPr>
            <a:spLocks noGrp="1"/>
          </p:cNvSpPr>
          <p:nvPr>
            <p:ph type="ftr" sz="quarter" idx="10"/>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79835E42-6D4A-46CC-B59D-5108721DEF3D}" type="datetime1">
              <a:rPr kumimoji="0" lang="de-AT" sz="12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17.09.2025</a:t>
            </a:fld>
            <a:endParaRPr kumimoji="0" lang="de-DE"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908813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B5CE5-E5AE-1E2F-F93A-B3DD33B6DAD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B07DCC1-E4F2-1CEB-7B6D-717C7F9548B7}"/>
              </a:ext>
            </a:extLst>
          </p:cNvPr>
          <p:cNvSpPr>
            <a:spLocks noGrp="1"/>
          </p:cNvSpPr>
          <p:nvPr>
            <p:ph type="title"/>
          </p:nvPr>
        </p:nvSpPr>
        <p:spPr/>
        <p:txBody>
          <a:bodyPr/>
          <a:lstStyle/>
          <a:p>
            <a:pPr algn="ctr">
              <a:lnSpc>
                <a:spcPct val="130000"/>
              </a:lnSpc>
            </a:pPr>
            <a:r>
              <a:rPr lang="pl-PL" sz="3200" dirty="0">
                <a:latin typeface="+mn-lt"/>
              </a:rPr>
              <a:t>USTAWOWY OBOWIĄZEK OSIĄGNIĘCIA POZIOMÓW PRZYGOTOWANIA DO PONOWNEGO UŻYCIA I RECYKLINGU ODPADÓW KOMUNALNYCH </a:t>
            </a:r>
            <a:br>
              <a:rPr lang="pl-PL" sz="3200" dirty="0">
                <a:latin typeface="+mn-lt"/>
              </a:rPr>
            </a:br>
            <a:r>
              <a:rPr lang="pl-PL" sz="3200" dirty="0">
                <a:latin typeface="+mn-lt"/>
              </a:rPr>
              <a:t>– IDENTYFIKACJA PROBLEMÓW</a:t>
            </a:r>
            <a:endParaRPr lang="de-AT" sz="3200" dirty="0">
              <a:latin typeface="+mn-lt"/>
            </a:endParaRPr>
          </a:p>
        </p:txBody>
      </p:sp>
    </p:spTree>
    <p:extLst>
      <p:ext uri="{BB962C8B-B14F-4D97-AF65-F5344CB8AC3E}">
        <p14:creationId xmlns:p14="http://schemas.microsoft.com/office/powerpoint/2010/main" val="3664737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AE0179-C075-48A9-963D-7F929022131F}"/>
              </a:ext>
            </a:extLst>
          </p:cNvPr>
          <p:cNvSpPr>
            <a:spLocks noGrp="1"/>
          </p:cNvSpPr>
          <p:nvPr>
            <p:ph type="title"/>
          </p:nvPr>
        </p:nvSpPr>
        <p:spPr/>
        <p:txBody>
          <a:bodyPr>
            <a:normAutofit/>
          </a:bodyPr>
          <a:lstStyle/>
          <a:p>
            <a:pPr>
              <a:lnSpc>
                <a:spcPct val="130000"/>
              </a:lnSpc>
            </a:pPr>
            <a:r>
              <a:rPr lang="pl-PL" sz="2500" dirty="0">
                <a:latin typeface="+mn-lt"/>
              </a:rPr>
              <a:t>identyfikacja problemów w gospodarce odpadami</a:t>
            </a:r>
          </a:p>
        </p:txBody>
      </p:sp>
      <p:sp>
        <p:nvSpPr>
          <p:cNvPr id="4" name="Foliennummernplatzhalter 3">
            <a:extLst>
              <a:ext uri="{FF2B5EF4-FFF2-40B4-BE49-F238E27FC236}">
                <a16:creationId xmlns:a16="http://schemas.microsoft.com/office/drawing/2014/main" id="{57E33AB5-B9A1-4826-BBAF-A44959B2C29C}"/>
              </a:ext>
            </a:extLst>
          </p:cNvPr>
          <p:cNvSpPr>
            <a:spLocks noGrp="1"/>
          </p:cNvSpPr>
          <p:nvPr>
            <p:ph type="sldNum" sz="quarter" idx="11"/>
          </p:nvPr>
        </p:nvSpPr>
        <p:spPr>
          <a:xfrm>
            <a:off x="5465068" y="6279755"/>
            <a:ext cx="1261864" cy="363856"/>
          </a:xfrm>
        </p:spPr>
        <p: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err="1">
                <a:ln>
                  <a:noFill/>
                </a:ln>
                <a:solidFill>
                  <a:prstClr val="black">
                    <a:tint val="75000"/>
                  </a:prstClr>
                </a:solidFill>
                <a:effectLst/>
                <a:uLnTx/>
                <a:uFillTx/>
                <a:latin typeface="Arial"/>
                <a:ea typeface="+mn-ea"/>
                <a:cs typeface="+mn-cs"/>
              </a:rPr>
              <a:t>Slajd</a:t>
            </a:r>
            <a:r>
              <a:rPr kumimoji="0" lang="de-DE" sz="1200" b="0" i="0" u="none" strike="noStrike" kern="1200" cap="none" spc="0" normalizeH="0" baseline="0" noProof="0" dirty="0">
                <a:ln>
                  <a:noFill/>
                </a:ln>
                <a:solidFill>
                  <a:prstClr val="black">
                    <a:tint val="75000"/>
                  </a:prstClr>
                </a:solidFill>
                <a:effectLst/>
                <a:uLnTx/>
                <a:uFillTx/>
                <a:latin typeface="Arial"/>
                <a:ea typeface="+mn-ea"/>
                <a:cs typeface="+mn-cs"/>
              </a:rPr>
              <a:t> </a:t>
            </a:r>
            <a:fld id="{9DE5E878-98C0-4758-B1C7-DB0F9977D4AD}" type="slidenum">
              <a:rPr kumimoji="0" lang="de-DE" sz="12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ctr" defTabSz="1097280" rtl="0" eaLnBrk="1" fontAlgn="auto" latinLnBrk="0" hangingPunct="1">
                <a:lnSpc>
                  <a:spcPct val="100000"/>
                </a:lnSpc>
                <a:spcBef>
                  <a:spcPts val="0"/>
                </a:spcBef>
                <a:spcAft>
                  <a:spcPts val="0"/>
                </a:spcAft>
                <a:buClrTx/>
                <a:buSzTx/>
                <a:buFontTx/>
                <a:buNone/>
                <a:tabLst/>
                <a:defRPr/>
              </a:pPr>
              <a:t>16</a:t>
            </a:fld>
            <a:endParaRPr kumimoji="0" lang="de-DE"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Fußzeilenplatzhalter 4">
            <a:extLst>
              <a:ext uri="{FF2B5EF4-FFF2-40B4-BE49-F238E27FC236}">
                <a16:creationId xmlns:a16="http://schemas.microsoft.com/office/drawing/2014/main" id="{B819E6B0-7576-4583-BA79-A8D1058A6BED}"/>
              </a:ext>
            </a:extLst>
          </p:cNvPr>
          <p:cNvSpPr>
            <a:spLocks noGrp="1"/>
          </p:cNvSpPr>
          <p:nvPr>
            <p:ph type="ftr" sz="quarter" idx="10"/>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79835E42-6D4A-46CC-B59D-5108721DEF3D}" type="datetime1">
              <a:rPr kumimoji="0" lang="de-AT" sz="12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17.09.2025</a:t>
            </a:fld>
            <a:endParaRPr kumimoji="0" lang="de-D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Inhaltsplatzhalter 2">
            <a:extLst>
              <a:ext uri="{FF2B5EF4-FFF2-40B4-BE49-F238E27FC236}">
                <a16:creationId xmlns:a16="http://schemas.microsoft.com/office/drawing/2014/main" id="{89A776A4-4ACE-4644-BEC2-F0E3C62827E8}"/>
              </a:ext>
            </a:extLst>
          </p:cNvPr>
          <p:cNvSpPr>
            <a:spLocks noGrp="1"/>
          </p:cNvSpPr>
          <p:nvPr>
            <p:ph idx="1"/>
          </p:nvPr>
        </p:nvSpPr>
        <p:spPr>
          <a:xfrm>
            <a:off x="167473" y="1285622"/>
            <a:ext cx="11857054" cy="4833257"/>
          </a:xfrm>
        </p:spPr>
        <p:txBody>
          <a:bodyPr/>
          <a:lstStyle/>
          <a:p>
            <a:pPr marL="271463" indent="-268288" algn="just">
              <a:lnSpc>
                <a:spcPct val="150000"/>
              </a:lnSpc>
              <a:buFont typeface="Wingdings" panose="05000000000000000000" pitchFamily="2" charset="2"/>
              <a:buChar char="Ø"/>
            </a:pPr>
            <a:r>
              <a:rPr lang="pl-PL" sz="1800" dirty="0">
                <a:solidFill>
                  <a:schemeClr val="tx1">
                    <a:lumMod val="65000"/>
                    <a:lumOff val="35000"/>
                  </a:schemeClr>
                </a:solidFill>
                <a:latin typeface="+mn-lt"/>
              </a:rPr>
              <a:t>Udział odpadów zmieszanych we wszystkich wytworzonych odpadach komunalnych (a więc odpadach zebranych i odebranych przez gminy oraz na podstawie indywidualnych umów) nadal jest duży</a:t>
            </a:r>
          </a:p>
          <a:p>
            <a:pPr marL="3175" indent="0" algn="just">
              <a:lnSpc>
                <a:spcPct val="150000"/>
              </a:lnSpc>
              <a:buNone/>
            </a:pPr>
            <a:endParaRPr lang="pl-PL" sz="300" dirty="0">
              <a:solidFill>
                <a:schemeClr val="tx1">
                  <a:lumMod val="65000"/>
                  <a:lumOff val="35000"/>
                </a:schemeClr>
              </a:solidFill>
              <a:latin typeface="+mn-lt"/>
            </a:endParaRPr>
          </a:p>
          <a:p>
            <a:pPr marL="271463" indent="-271463" algn="just">
              <a:lnSpc>
                <a:spcPct val="150000"/>
              </a:lnSpc>
              <a:buFont typeface="Wingdings" panose="05000000000000000000" pitchFamily="2" charset="2"/>
              <a:buChar char="Ø"/>
            </a:pPr>
            <a:r>
              <a:rPr lang="pl-PL" sz="1800" dirty="0">
                <a:solidFill>
                  <a:schemeClr val="tx1">
                    <a:lumMod val="65000"/>
                    <a:lumOff val="35000"/>
                  </a:schemeClr>
                </a:solidFill>
                <a:latin typeface="+mn-lt"/>
              </a:rPr>
              <a:t>Niewystarczająca ilość działań edukacyjnych na poziomie lokalnym w zakresie prawidłowej gospodarki odpadami i związana z tym niewystarczająca świadomość i wiedza społeczeństwa na temat właściwego postępowania z odpadami komunalnymi</a:t>
            </a:r>
          </a:p>
          <a:p>
            <a:pPr marL="0" indent="0" algn="just">
              <a:lnSpc>
                <a:spcPct val="150000"/>
              </a:lnSpc>
              <a:buNone/>
            </a:pPr>
            <a:endParaRPr lang="pl-PL" sz="300" dirty="0">
              <a:solidFill>
                <a:schemeClr val="tx1">
                  <a:lumMod val="65000"/>
                  <a:lumOff val="35000"/>
                </a:schemeClr>
              </a:solidFill>
              <a:latin typeface="+mn-lt"/>
            </a:endParaRPr>
          </a:p>
          <a:p>
            <a:pPr marL="271463" indent="-268288" algn="just">
              <a:lnSpc>
                <a:spcPct val="150000"/>
              </a:lnSpc>
              <a:buFont typeface="Wingdings" panose="05000000000000000000" pitchFamily="2" charset="2"/>
              <a:buChar char="Ø"/>
            </a:pPr>
            <a:r>
              <a:rPr lang="pl-PL" sz="1800" dirty="0">
                <a:solidFill>
                  <a:schemeClr val="tx1">
                    <a:lumMod val="65000"/>
                    <a:lumOff val="35000"/>
                  </a:schemeClr>
                </a:solidFill>
                <a:latin typeface="+mn-lt"/>
              </a:rPr>
              <a:t>Niedobory odpowiedniej infrastruktury, w tym sieci PSZOK oraz instalacji do przetwarzania odpadów, która mogłaby zapewnić zagospodarowanie wszystkich frakcji odpadów</a:t>
            </a:r>
          </a:p>
          <a:p>
            <a:pPr marL="271463" indent="-268288" algn="just">
              <a:lnSpc>
                <a:spcPct val="150000"/>
              </a:lnSpc>
              <a:buFont typeface="Wingdings" panose="05000000000000000000" pitchFamily="2" charset="2"/>
              <a:buChar char="Ø"/>
            </a:pPr>
            <a:endParaRPr lang="pl-PL" sz="300" dirty="0">
              <a:solidFill>
                <a:schemeClr val="tx1">
                  <a:lumMod val="65000"/>
                  <a:lumOff val="35000"/>
                </a:schemeClr>
              </a:solidFill>
              <a:latin typeface="+mn-lt"/>
            </a:endParaRPr>
          </a:p>
          <a:p>
            <a:pPr marL="271463" indent="-268288" algn="just">
              <a:lnSpc>
                <a:spcPct val="150000"/>
              </a:lnSpc>
              <a:buFont typeface="Wingdings" panose="05000000000000000000" pitchFamily="2" charset="2"/>
              <a:buChar char="Ø"/>
            </a:pPr>
            <a:r>
              <a:rPr lang="pl-PL" sz="1800" dirty="0">
                <a:solidFill>
                  <a:schemeClr val="tx1">
                    <a:lumMod val="65000"/>
                    <a:lumOff val="35000"/>
                  </a:schemeClr>
                </a:solidFill>
                <a:latin typeface="+mn-lt"/>
              </a:rPr>
              <a:t>Wzrost kosztów związanych z gospodarowaniem odpadami komunalnymi</a:t>
            </a:r>
          </a:p>
          <a:p>
            <a:pPr marL="0" indent="0" algn="just">
              <a:lnSpc>
                <a:spcPct val="130000"/>
              </a:lnSpc>
              <a:buNone/>
            </a:pPr>
            <a:endParaRPr lang="pl-PL" sz="500" b="1" dirty="0">
              <a:solidFill>
                <a:schemeClr val="tx1"/>
              </a:solidFill>
              <a:latin typeface="+mn-lt"/>
            </a:endParaRPr>
          </a:p>
          <a:p>
            <a:pPr marL="0" indent="0" algn="just">
              <a:lnSpc>
                <a:spcPct val="130000"/>
              </a:lnSpc>
              <a:buNone/>
            </a:pPr>
            <a:r>
              <a:rPr lang="pl-PL" sz="1200" b="1" dirty="0">
                <a:latin typeface="+mn-lt"/>
              </a:rPr>
              <a:t>Krajowy Plan Gospodarki Odpadami 2028 </a:t>
            </a:r>
          </a:p>
          <a:p>
            <a:pPr marL="0" indent="0" algn="just">
              <a:lnSpc>
                <a:spcPct val="130000"/>
              </a:lnSpc>
              <a:buNone/>
            </a:pPr>
            <a:r>
              <a:rPr lang="pl-PL" sz="1200" b="1" dirty="0">
                <a:latin typeface="+mn-lt"/>
              </a:rPr>
              <a:t>Rozdział 2. Analiza aktualnego stanu gospodarki odpadami</a:t>
            </a:r>
          </a:p>
          <a:p>
            <a:pPr marL="0" indent="0" algn="just">
              <a:lnSpc>
                <a:spcPct val="130000"/>
              </a:lnSpc>
              <a:buNone/>
            </a:pPr>
            <a:r>
              <a:rPr lang="pl-PL" sz="1200" b="1" dirty="0">
                <a:latin typeface="+mn-lt"/>
              </a:rPr>
              <a:t>2.1. Odpady komunalne, w tym odpady ulegające biodegradacji, s. 29-30</a:t>
            </a:r>
          </a:p>
          <a:p>
            <a:pPr marL="0" indent="0" algn="just">
              <a:lnSpc>
                <a:spcPct val="130000"/>
              </a:lnSpc>
              <a:buNone/>
            </a:pPr>
            <a:r>
              <a:rPr lang="pl-PL" sz="1200" b="1" dirty="0">
                <a:latin typeface="+mn-lt"/>
                <a:hlinkClick r:id="rId3"/>
              </a:rPr>
              <a:t>https://isap.sejm.gov.pl/isap.nsf/DocDetails.xsp?id=WMP20230000702</a:t>
            </a:r>
            <a:r>
              <a:rPr lang="pl-PL" sz="1200" b="1" dirty="0">
                <a:latin typeface="+mn-lt"/>
              </a:rPr>
              <a:t> </a:t>
            </a:r>
          </a:p>
          <a:p>
            <a:pPr marL="3175" indent="0" algn="just">
              <a:lnSpc>
                <a:spcPct val="150000"/>
              </a:lnSpc>
              <a:buNone/>
            </a:pPr>
            <a:endParaRPr lang="pl-PL" sz="1800" dirty="0">
              <a:latin typeface="+mn-lt"/>
            </a:endParaRPr>
          </a:p>
        </p:txBody>
      </p:sp>
    </p:spTree>
    <p:extLst>
      <p:ext uri="{BB962C8B-B14F-4D97-AF65-F5344CB8AC3E}">
        <p14:creationId xmlns:p14="http://schemas.microsoft.com/office/powerpoint/2010/main" val="824258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0AF9E-3B5C-E63C-DDD6-4240D0CA6CC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27C23B0-7174-2AAD-386F-597C505B16E1}"/>
              </a:ext>
            </a:extLst>
          </p:cNvPr>
          <p:cNvSpPr>
            <a:spLocks noGrp="1"/>
          </p:cNvSpPr>
          <p:nvPr>
            <p:ph type="title"/>
          </p:nvPr>
        </p:nvSpPr>
        <p:spPr/>
        <p:txBody>
          <a:bodyPr>
            <a:normAutofit/>
          </a:bodyPr>
          <a:lstStyle/>
          <a:p>
            <a:pPr algn="just">
              <a:lnSpc>
                <a:spcPct val="130000"/>
              </a:lnSpc>
            </a:pPr>
            <a:r>
              <a:rPr lang="pl-PL" sz="2500" dirty="0">
                <a:latin typeface="+mn-lt"/>
              </a:rPr>
              <a:t>Raport najwyższej izby kontroli z 23 grudnia 2024 r.</a:t>
            </a:r>
            <a:endParaRPr lang="de-AT" sz="2500" dirty="0">
              <a:latin typeface="+mn-lt"/>
            </a:endParaRPr>
          </a:p>
        </p:txBody>
      </p:sp>
      <p:sp>
        <p:nvSpPr>
          <p:cNvPr id="4" name="Foliennummernplatzhalter 3">
            <a:extLst>
              <a:ext uri="{FF2B5EF4-FFF2-40B4-BE49-F238E27FC236}">
                <a16:creationId xmlns:a16="http://schemas.microsoft.com/office/drawing/2014/main" id="{89A90B9A-D92A-964F-A2A3-B21A5DA746C1}"/>
              </a:ext>
            </a:extLst>
          </p:cNvPr>
          <p:cNvSpPr>
            <a:spLocks noGrp="1"/>
          </p:cNvSpPr>
          <p:nvPr>
            <p:ph type="sldNum" sz="quarter" idx="11"/>
          </p:nvPr>
        </p:nvSpPr>
        <p:spPr/>
        <p:txBody>
          <a:bodyPr/>
          <a:lstStyle/>
          <a:p>
            <a:pPr algn="ctr" defTabSz="1097280">
              <a:defRPr/>
            </a:pPr>
            <a:r>
              <a:rPr lang="pl-PL" dirty="0">
                <a:solidFill>
                  <a:prstClr val="black">
                    <a:tint val="75000"/>
                  </a:prstClr>
                </a:solidFill>
                <a:latin typeface="+mn-lt"/>
              </a:rPr>
              <a:t>Slajd</a:t>
            </a:r>
            <a:r>
              <a:rPr lang="de-DE" dirty="0">
                <a:solidFill>
                  <a:prstClr val="black">
                    <a:tint val="75000"/>
                  </a:prstClr>
                </a:solidFill>
                <a:latin typeface="+mn-lt"/>
              </a:rPr>
              <a:t> </a:t>
            </a:r>
            <a:fld id="{9DE5E878-98C0-4758-B1C7-DB0F9977D4AD}" type="slidenum">
              <a:rPr lang="de-DE">
                <a:solidFill>
                  <a:prstClr val="black">
                    <a:tint val="75000"/>
                  </a:prstClr>
                </a:solidFill>
                <a:latin typeface="+mn-lt"/>
              </a:rPr>
              <a:pPr algn="ctr" defTabSz="1097280">
                <a:defRPr/>
              </a:pPr>
              <a:t>17</a:t>
            </a:fld>
            <a:endParaRPr lang="de-DE" dirty="0">
              <a:solidFill>
                <a:prstClr val="black">
                  <a:tint val="75000"/>
                </a:prstClr>
              </a:solidFill>
              <a:latin typeface="+mn-lt"/>
            </a:endParaRPr>
          </a:p>
        </p:txBody>
      </p:sp>
      <p:sp>
        <p:nvSpPr>
          <p:cNvPr id="5" name="Fußzeilenplatzhalter 4">
            <a:extLst>
              <a:ext uri="{FF2B5EF4-FFF2-40B4-BE49-F238E27FC236}">
                <a16:creationId xmlns:a16="http://schemas.microsoft.com/office/drawing/2014/main" id="{6B0FFFA8-D820-0B16-9244-6667797D3E08}"/>
              </a:ext>
            </a:extLst>
          </p:cNvPr>
          <p:cNvSpPr>
            <a:spLocks noGrp="1"/>
          </p:cNvSpPr>
          <p:nvPr>
            <p:ph type="ftr" sz="quarter" idx="10"/>
          </p:nvPr>
        </p:nvSpPr>
        <p:spPr/>
        <p:txBody>
          <a:bodyPr/>
          <a:lstStyle/>
          <a:p>
            <a:pPr defTabSz="1097280">
              <a:defRPr/>
            </a:pPr>
            <a:fld id="{29718CF4-910D-4DDF-A3D3-3D78A54D3E3B}" type="datetime1">
              <a:rPr lang="pl-PL" smtClean="0">
                <a:solidFill>
                  <a:prstClr val="black">
                    <a:tint val="75000"/>
                  </a:prstClr>
                </a:solidFill>
                <a:latin typeface="+mn-lt"/>
              </a:rPr>
              <a:t>17.09.2025</a:t>
            </a:fld>
            <a:endParaRPr lang="de-DE" dirty="0">
              <a:solidFill>
                <a:prstClr val="black">
                  <a:tint val="75000"/>
                </a:prstClr>
              </a:solidFill>
              <a:latin typeface="+mn-lt"/>
            </a:endParaRPr>
          </a:p>
        </p:txBody>
      </p:sp>
      <p:sp>
        <p:nvSpPr>
          <p:cNvPr id="8" name="Symbol zastępczy zawartości 9">
            <a:extLst>
              <a:ext uri="{FF2B5EF4-FFF2-40B4-BE49-F238E27FC236}">
                <a16:creationId xmlns:a16="http://schemas.microsoft.com/office/drawing/2014/main" id="{7F9F9348-B258-3128-8A6A-9E7640D906D8}"/>
              </a:ext>
            </a:extLst>
          </p:cNvPr>
          <p:cNvSpPr>
            <a:spLocks noGrp="1"/>
          </p:cNvSpPr>
          <p:nvPr>
            <p:ph idx="1"/>
          </p:nvPr>
        </p:nvSpPr>
        <p:spPr>
          <a:xfrm>
            <a:off x="338294" y="1338627"/>
            <a:ext cx="11515411" cy="4526280"/>
          </a:xfrm>
        </p:spPr>
        <p:txBody>
          <a:bodyPr/>
          <a:lstStyle/>
          <a:p>
            <a:pPr marL="0" indent="0" algn="ctr">
              <a:lnSpc>
                <a:spcPct val="130000"/>
              </a:lnSpc>
              <a:buNone/>
            </a:pPr>
            <a:endParaRPr lang="pl-PL" sz="1000" b="1" i="1" u="sng" dirty="0">
              <a:solidFill>
                <a:schemeClr val="tx1">
                  <a:lumMod val="65000"/>
                  <a:lumOff val="35000"/>
                </a:schemeClr>
              </a:solidFill>
              <a:latin typeface="+mn-lt"/>
            </a:endParaRPr>
          </a:p>
          <a:p>
            <a:pPr marL="0" indent="0" algn="ctr">
              <a:lnSpc>
                <a:spcPct val="130000"/>
              </a:lnSpc>
              <a:buNone/>
            </a:pPr>
            <a:r>
              <a:rPr lang="pl-PL" sz="1900" b="1" i="1" u="sng" dirty="0">
                <a:solidFill>
                  <a:schemeClr val="tx1">
                    <a:lumMod val="65000"/>
                    <a:lumOff val="35000"/>
                  </a:schemeClr>
                </a:solidFill>
                <a:latin typeface="+mn-lt"/>
              </a:rPr>
              <a:t>,,Porażka w gospodarowaniu odpadami – Polska może nie wywiązać się z unijnych zobowiązań” </a:t>
            </a:r>
            <a:endParaRPr lang="pl-PL" sz="1900" b="1" u="sng" dirty="0">
              <a:solidFill>
                <a:schemeClr val="tx1">
                  <a:lumMod val="65000"/>
                  <a:lumOff val="35000"/>
                </a:schemeClr>
              </a:solidFill>
              <a:latin typeface="+mn-lt"/>
            </a:endParaRPr>
          </a:p>
          <a:p>
            <a:pPr marL="0" indent="0" algn="just">
              <a:lnSpc>
                <a:spcPct val="130000"/>
              </a:lnSpc>
              <a:buNone/>
            </a:pPr>
            <a:endParaRPr lang="pl-PL" sz="1500" dirty="0">
              <a:solidFill>
                <a:schemeClr val="tx1">
                  <a:lumMod val="65000"/>
                  <a:lumOff val="35000"/>
                </a:schemeClr>
              </a:solidFill>
              <a:latin typeface="+mn-lt"/>
            </a:endParaRPr>
          </a:p>
          <a:p>
            <a:pPr marL="0" indent="0" algn="just">
              <a:lnSpc>
                <a:spcPct val="130000"/>
              </a:lnSpc>
              <a:buNone/>
            </a:pPr>
            <a:r>
              <a:rPr lang="pl-PL" sz="1800" i="1" dirty="0">
                <a:solidFill>
                  <a:schemeClr val="tx1">
                    <a:lumMod val="65000"/>
                    <a:lumOff val="35000"/>
                  </a:schemeClr>
                </a:solidFill>
                <a:latin typeface="+mn-lt"/>
              </a:rPr>
              <a:t>,,Najwyższa Izba Kontroli oceniła negatywnie działania administracji publicznej na rzecz ograniczenia powstawania odpadów oraz zapewnienia ich recyklingu. Minister Klimatu i Środowiska nie zapewnił skutecznego przygotowania pełnej transpozycji do polskiego porządku prawnego przepisów dotyczących systemu rozszerzonej odpowiedzialności producenta (ROP). Było to powodem wszczęcia przez Komisję Europejską postępowania przeciwko Polsce. Ministerstwo nie przygotowało również skutecznego i rzetelnego systemu monitorowania rynku odpadów. W konsekwencji w skali całego kraju - według danych GUS - do odzysku przekazano zaledwie 47,6% odpadów, w tym do recyklingu tylko 15,9%. Stan ten stwarza realne zagrożenie nieosiągnięcia przez Polskę do 2025 r. poziomu minimum 55% ponownego wykorzystania odpadów, wyznaczonego w dyrektywie odpadowej”.</a:t>
            </a:r>
          </a:p>
          <a:p>
            <a:pPr marL="0" indent="0" algn="just">
              <a:lnSpc>
                <a:spcPct val="130000"/>
              </a:lnSpc>
              <a:buNone/>
            </a:pPr>
            <a:endParaRPr lang="pl-PL" sz="1200" dirty="0">
              <a:latin typeface="+mn-lt"/>
            </a:endParaRPr>
          </a:p>
          <a:p>
            <a:pPr marL="0" indent="0" algn="just">
              <a:lnSpc>
                <a:spcPct val="130000"/>
              </a:lnSpc>
              <a:buNone/>
            </a:pPr>
            <a:r>
              <a:rPr lang="pl-PL" sz="1200" b="1" u="sng" dirty="0">
                <a:latin typeface="+mn-lt"/>
              </a:rPr>
              <a:t>Źródło: </a:t>
            </a:r>
            <a:r>
              <a:rPr lang="pl-PL" sz="1200" dirty="0">
                <a:latin typeface="+mn-lt"/>
                <a:hlinkClick r:id="rId2"/>
              </a:rPr>
              <a:t>https://www.nik.gov.pl/aktualnosci/gospodarowanie-odpadami.html</a:t>
            </a:r>
            <a:r>
              <a:rPr lang="pl-PL" sz="1200" dirty="0">
                <a:latin typeface="+mn-lt"/>
              </a:rPr>
              <a:t> , 25 marca 2025 r., 09:15</a:t>
            </a:r>
            <a:endParaRPr lang="pl-PL" sz="1600" dirty="0">
              <a:latin typeface="+mn-lt"/>
            </a:endParaRPr>
          </a:p>
        </p:txBody>
      </p:sp>
    </p:spTree>
    <p:extLst>
      <p:ext uri="{BB962C8B-B14F-4D97-AF65-F5344CB8AC3E}">
        <p14:creationId xmlns:p14="http://schemas.microsoft.com/office/powerpoint/2010/main" val="1291084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ABC49-6C1B-E8A0-72BD-D273180FC69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91F03BB-39A0-A09D-FADC-E5CC41B1A183}"/>
              </a:ext>
            </a:extLst>
          </p:cNvPr>
          <p:cNvSpPr>
            <a:spLocks noGrp="1"/>
          </p:cNvSpPr>
          <p:nvPr>
            <p:ph type="title"/>
          </p:nvPr>
        </p:nvSpPr>
        <p:spPr/>
        <p:txBody>
          <a:bodyPr/>
          <a:lstStyle/>
          <a:p>
            <a:pPr algn="ctr">
              <a:lnSpc>
                <a:spcPct val="130000"/>
              </a:lnSpc>
            </a:pPr>
            <a:r>
              <a:rPr lang="pl-PL" sz="3200" dirty="0">
                <a:latin typeface="+mn-lt"/>
              </a:rPr>
              <a:t>USTAWOWY OBOWIĄZEK OSIĄGNIĘCIA POZIOMÓW PRZYGOTOWANIA DO PONOWNEGO UŻYCIA I RECYKLINGU ODPADÓW KOMUNALNYCH </a:t>
            </a:r>
            <a:br>
              <a:rPr lang="pl-PL" sz="3200" dirty="0">
                <a:latin typeface="+mn-lt"/>
              </a:rPr>
            </a:br>
            <a:r>
              <a:rPr lang="pl-PL" sz="3200" dirty="0">
                <a:latin typeface="+mn-lt"/>
              </a:rPr>
              <a:t>– PODSTAWY PRAWNE</a:t>
            </a:r>
            <a:endParaRPr lang="de-AT" sz="3200" dirty="0">
              <a:latin typeface="+mn-lt"/>
            </a:endParaRPr>
          </a:p>
        </p:txBody>
      </p:sp>
    </p:spTree>
    <p:extLst>
      <p:ext uri="{BB962C8B-B14F-4D97-AF65-F5344CB8AC3E}">
        <p14:creationId xmlns:p14="http://schemas.microsoft.com/office/powerpoint/2010/main" val="16076416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5A71736A-58B7-D918-8140-179BBBDB2800}"/>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err="1">
                <a:ln>
                  <a:noFill/>
                </a:ln>
                <a:solidFill>
                  <a:prstClr val="black">
                    <a:tint val="75000"/>
                  </a:prstClr>
                </a:solidFill>
                <a:effectLst/>
                <a:uLnTx/>
                <a:uFillTx/>
                <a:latin typeface="Arial"/>
                <a:ea typeface="+mn-ea"/>
                <a:cs typeface="+mn-cs"/>
              </a:rPr>
              <a:t>Slajd</a:t>
            </a:r>
            <a:r>
              <a:rPr kumimoji="0" lang="de-DE" sz="1200" b="0" i="0" u="none" strike="noStrike" kern="1200" cap="none" spc="0" normalizeH="0" baseline="0" noProof="0" dirty="0">
                <a:ln>
                  <a:noFill/>
                </a:ln>
                <a:solidFill>
                  <a:prstClr val="black">
                    <a:tint val="75000"/>
                  </a:prstClr>
                </a:solidFill>
                <a:effectLst/>
                <a:uLnTx/>
                <a:uFillTx/>
                <a:latin typeface="Arial"/>
                <a:ea typeface="+mn-ea"/>
                <a:cs typeface="+mn-cs"/>
              </a:rPr>
              <a:t> </a:t>
            </a:r>
            <a:fld id="{9DE5E878-98C0-4758-B1C7-DB0F9977D4AD}" type="slidenum">
              <a:rPr kumimoji="0" lang="de-D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de-DE"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Symbol zastępczy stopki 4">
            <a:extLst>
              <a:ext uri="{FF2B5EF4-FFF2-40B4-BE49-F238E27FC236}">
                <a16:creationId xmlns:a16="http://schemas.microsoft.com/office/drawing/2014/main" id="{FC0E90FE-39B8-34D5-4C17-A6E0F9CB48B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835E42-6D4A-46CC-B59D-5108721DEF3D}" type="datetime1">
              <a:rPr kumimoji="0" lang="de-AT"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17.09.2025</a:t>
            </a:fld>
            <a:endParaRPr kumimoji="0" lang="de-DE"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graphicFrame>
        <p:nvGraphicFramePr>
          <p:cNvPr id="10" name="Diagram 9">
            <a:extLst>
              <a:ext uri="{FF2B5EF4-FFF2-40B4-BE49-F238E27FC236}">
                <a16:creationId xmlns:a16="http://schemas.microsoft.com/office/drawing/2014/main" id="{E51588D9-E527-4A51-DEB8-DE4D389357DD}"/>
              </a:ext>
            </a:extLst>
          </p:cNvPr>
          <p:cNvGraphicFramePr/>
          <p:nvPr/>
        </p:nvGraphicFramePr>
        <p:xfrm>
          <a:off x="328246" y="776969"/>
          <a:ext cx="11535507" cy="53040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2" name="Grafika 21" descr="Zakaz śmiecenia z wypełnieniem pełnym">
            <a:extLst>
              <a:ext uri="{FF2B5EF4-FFF2-40B4-BE49-F238E27FC236}">
                <a16:creationId xmlns:a16="http://schemas.microsoft.com/office/drawing/2014/main" id="{02D3E149-1B68-CC6D-1FC5-7C2349FD588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9295" y="3626963"/>
            <a:ext cx="1459584" cy="1459584"/>
          </a:xfrm>
          <a:prstGeom prst="rect">
            <a:avLst/>
          </a:prstGeom>
        </p:spPr>
      </p:pic>
      <p:pic>
        <p:nvPicPr>
          <p:cNvPr id="24" name="Grafika 23" descr="Fabryka z wypełnieniem pełnym">
            <a:extLst>
              <a:ext uri="{FF2B5EF4-FFF2-40B4-BE49-F238E27FC236}">
                <a16:creationId xmlns:a16="http://schemas.microsoft.com/office/drawing/2014/main" id="{2DBD6250-E8C6-B4DD-FBC8-581543121A1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087886" y="2518434"/>
            <a:ext cx="1459583" cy="1459583"/>
          </a:xfrm>
          <a:prstGeom prst="rect">
            <a:avLst/>
          </a:prstGeom>
        </p:spPr>
      </p:pic>
      <p:pic>
        <p:nvPicPr>
          <p:cNvPr id="28" name="Grafika 27" descr="Ciężarówka z wypełnieniem pełnym">
            <a:extLst>
              <a:ext uri="{FF2B5EF4-FFF2-40B4-BE49-F238E27FC236}">
                <a16:creationId xmlns:a16="http://schemas.microsoft.com/office/drawing/2014/main" id="{D8FE34EC-0F2C-6C25-DD08-8586DD15CE8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979764" y="5184790"/>
            <a:ext cx="1459583" cy="1459583"/>
          </a:xfrm>
          <a:prstGeom prst="rect">
            <a:avLst/>
          </a:prstGeom>
        </p:spPr>
      </p:pic>
      <p:pic>
        <p:nvPicPr>
          <p:cNvPr id="38" name="Grafika 37" descr="Uścisk dłoni z wypełnieniem pełnym">
            <a:extLst>
              <a:ext uri="{FF2B5EF4-FFF2-40B4-BE49-F238E27FC236}">
                <a16:creationId xmlns:a16="http://schemas.microsoft.com/office/drawing/2014/main" id="{E1C31C58-113D-30FE-25E7-CFD230A075E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748483" y="1151907"/>
            <a:ext cx="1459583" cy="1459583"/>
          </a:xfrm>
          <a:prstGeom prst="rect">
            <a:avLst/>
          </a:prstGeom>
        </p:spPr>
      </p:pic>
      <p:sp>
        <p:nvSpPr>
          <p:cNvPr id="3" name="Tytuł 1">
            <a:extLst>
              <a:ext uri="{FF2B5EF4-FFF2-40B4-BE49-F238E27FC236}">
                <a16:creationId xmlns:a16="http://schemas.microsoft.com/office/drawing/2014/main" id="{2B254A25-2414-C997-E381-9D28AE39869B}"/>
              </a:ext>
            </a:extLst>
          </p:cNvPr>
          <p:cNvSpPr txBox="1">
            <a:spLocks/>
          </p:cNvSpPr>
          <p:nvPr/>
        </p:nvSpPr>
        <p:spPr bwMode="auto">
          <a:xfrm>
            <a:off x="0" y="-221"/>
            <a:ext cx="12192000" cy="1152128"/>
          </a:xfrm>
          <a:prstGeom prst="rect">
            <a:avLst/>
          </a:prstGeom>
          <a:gradFill flip="none" rotWithShape="1">
            <a:gsLst>
              <a:gs pos="0">
                <a:srgbClr val="642565">
                  <a:shade val="30000"/>
                  <a:satMod val="115000"/>
                </a:srgbClr>
              </a:gs>
              <a:gs pos="50000">
                <a:srgbClr val="642565">
                  <a:shade val="67500"/>
                  <a:satMod val="115000"/>
                </a:srgbClr>
              </a:gs>
              <a:gs pos="100000">
                <a:srgbClr val="642565">
                  <a:shade val="100000"/>
                  <a:satMod val="115000"/>
                </a:srgbClr>
              </a:gs>
            </a:gsLst>
            <a:path path="circle">
              <a:fillToRect l="50000" t="50000" r="50000" b="50000"/>
            </a:path>
            <a:tileRect/>
          </a:gradFill>
          <a:ln w="9525">
            <a:noFill/>
            <a:miter lim="800000"/>
            <a:headEnd/>
            <a:tailEnd/>
          </a:ln>
        </p:spPr>
        <p:txBody>
          <a:bodyPr vert="horz" wrap="square" lIns="450000" tIns="45720" rIns="91440" bIns="45720" numCol="1" anchor="ctr" anchorCtr="0" compatLnSpc="1">
            <a:prstTxWarp prst="textNoShape">
              <a:avLst/>
            </a:prstTxWarp>
            <a:normAutofit/>
          </a:bodyPr>
          <a:lstStyle>
            <a:lvl1pPr algn="l" rtl="0" fontAlgn="base">
              <a:spcBef>
                <a:spcPct val="0"/>
              </a:spcBef>
              <a:spcAft>
                <a:spcPct val="0"/>
              </a:spcAft>
              <a:defRPr sz="2880" kern="1200" cap="all" baseline="0">
                <a:solidFill>
                  <a:schemeClr val="bg1"/>
                </a:solidFill>
                <a:latin typeface="+mn-lt"/>
                <a:ea typeface="+mj-ea"/>
                <a:cs typeface="+mj-cs"/>
              </a:defRPr>
            </a:lvl1pPr>
            <a:lvl2pPr algn="ctr" rtl="0" fontAlgn="base">
              <a:spcBef>
                <a:spcPct val="0"/>
              </a:spcBef>
              <a:spcAft>
                <a:spcPct val="0"/>
              </a:spcAft>
              <a:defRPr sz="5280">
                <a:solidFill>
                  <a:schemeClr val="tx1"/>
                </a:solidFill>
                <a:latin typeface="Arial" charset="0"/>
              </a:defRPr>
            </a:lvl2pPr>
            <a:lvl3pPr algn="ctr" rtl="0" fontAlgn="base">
              <a:spcBef>
                <a:spcPct val="0"/>
              </a:spcBef>
              <a:spcAft>
                <a:spcPct val="0"/>
              </a:spcAft>
              <a:defRPr sz="5280">
                <a:solidFill>
                  <a:schemeClr val="tx1"/>
                </a:solidFill>
                <a:latin typeface="Arial" charset="0"/>
              </a:defRPr>
            </a:lvl3pPr>
            <a:lvl4pPr algn="ctr" rtl="0" fontAlgn="base">
              <a:spcBef>
                <a:spcPct val="0"/>
              </a:spcBef>
              <a:spcAft>
                <a:spcPct val="0"/>
              </a:spcAft>
              <a:defRPr sz="5280">
                <a:solidFill>
                  <a:schemeClr val="tx1"/>
                </a:solidFill>
                <a:latin typeface="Arial" charset="0"/>
              </a:defRPr>
            </a:lvl4pPr>
            <a:lvl5pPr algn="ctr" rtl="0" fontAlgn="base">
              <a:spcBef>
                <a:spcPct val="0"/>
              </a:spcBef>
              <a:spcAft>
                <a:spcPct val="0"/>
              </a:spcAft>
              <a:defRPr sz="5280">
                <a:solidFill>
                  <a:schemeClr val="tx1"/>
                </a:solidFill>
                <a:latin typeface="Arial" charset="0"/>
              </a:defRPr>
            </a:lvl5pPr>
            <a:lvl6pPr marL="548640" algn="ctr" rtl="0" fontAlgn="base">
              <a:spcBef>
                <a:spcPct val="0"/>
              </a:spcBef>
              <a:spcAft>
                <a:spcPct val="0"/>
              </a:spcAft>
              <a:defRPr sz="5280">
                <a:solidFill>
                  <a:schemeClr val="tx1"/>
                </a:solidFill>
                <a:latin typeface="Arial" charset="0"/>
              </a:defRPr>
            </a:lvl6pPr>
            <a:lvl7pPr marL="1097280" algn="ctr" rtl="0" fontAlgn="base">
              <a:spcBef>
                <a:spcPct val="0"/>
              </a:spcBef>
              <a:spcAft>
                <a:spcPct val="0"/>
              </a:spcAft>
              <a:defRPr sz="5280">
                <a:solidFill>
                  <a:schemeClr val="tx1"/>
                </a:solidFill>
                <a:latin typeface="Arial" charset="0"/>
              </a:defRPr>
            </a:lvl7pPr>
            <a:lvl8pPr marL="1645920" algn="ctr" rtl="0" fontAlgn="base">
              <a:spcBef>
                <a:spcPct val="0"/>
              </a:spcBef>
              <a:spcAft>
                <a:spcPct val="0"/>
              </a:spcAft>
              <a:defRPr sz="5280">
                <a:solidFill>
                  <a:schemeClr val="tx1"/>
                </a:solidFill>
                <a:latin typeface="Arial" charset="0"/>
              </a:defRPr>
            </a:lvl8pPr>
            <a:lvl9pPr marL="2194560" algn="ctr" rtl="0" fontAlgn="base">
              <a:spcBef>
                <a:spcPct val="0"/>
              </a:spcBef>
              <a:spcAft>
                <a:spcPct val="0"/>
              </a:spcAft>
              <a:defRPr sz="5280">
                <a:solidFill>
                  <a:schemeClr val="tx1"/>
                </a:solidFill>
                <a:latin typeface="Arial"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pl-PL" sz="2500" dirty="0"/>
              <a:t>Uczestnicy systemu gospodarowania odpadami komunalnymi</a:t>
            </a:r>
            <a:endParaRPr kumimoji="0" lang="pl-PL" sz="2500" b="0" i="0" u="none" strike="noStrike" kern="1200" cap="all" spc="0" normalizeH="0" baseline="0" noProof="0" dirty="0">
              <a:ln>
                <a:noFill/>
              </a:ln>
              <a:solidFill>
                <a:sysClr val="window" lastClr="FFFFFF"/>
              </a:solidFill>
              <a:effectLst/>
              <a:uLnTx/>
              <a:uFillTx/>
              <a:latin typeface="Arial"/>
              <a:ea typeface="+mj-ea"/>
              <a:cs typeface="+mj-cs"/>
            </a:endParaRPr>
          </a:p>
        </p:txBody>
      </p:sp>
    </p:spTree>
    <p:extLst>
      <p:ext uri="{BB962C8B-B14F-4D97-AF65-F5344CB8AC3E}">
        <p14:creationId xmlns:p14="http://schemas.microsoft.com/office/powerpoint/2010/main" val="1420843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76228F-6557-4C06-9472-EFD68F211710}"/>
              </a:ext>
            </a:extLst>
          </p:cNvPr>
          <p:cNvSpPr>
            <a:spLocks noGrp="1"/>
          </p:cNvSpPr>
          <p:nvPr>
            <p:ph type="title"/>
          </p:nvPr>
        </p:nvSpPr>
        <p:spPr/>
        <p:txBody>
          <a:bodyPr/>
          <a:lstStyle/>
          <a:p>
            <a:pPr algn="ctr">
              <a:lnSpc>
                <a:spcPct val="130000"/>
              </a:lnSpc>
            </a:pPr>
            <a:r>
              <a:rPr lang="pl-PL" sz="3200" dirty="0">
                <a:latin typeface="+mn-lt"/>
              </a:rPr>
              <a:t>JAK PRZYGOTOWAĆ SIĘ </a:t>
            </a:r>
            <a:br>
              <a:rPr lang="pl-PL" sz="3200" dirty="0">
                <a:latin typeface="+mn-lt"/>
              </a:rPr>
            </a:br>
            <a:r>
              <a:rPr lang="pl-PL" sz="3200" dirty="0">
                <a:latin typeface="+mn-lt"/>
              </a:rPr>
              <a:t>DO KONTROLI WOJEWÓDZKIEGO INSPEKTORA OCHRONY ŚRODOWISKA?</a:t>
            </a:r>
            <a:endParaRPr lang="de-AT" sz="3200" dirty="0">
              <a:latin typeface="+mn-lt"/>
            </a:endParaRPr>
          </a:p>
        </p:txBody>
      </p:sp>
    </p:spTree>
    <p:extLst>
      <p:ext uri="{BB962C8B-B14F-4D97-AF65-F5344CB8AC3E}">
        <p14:creationId xmlns:p14="http://schemas.microsoft.com/office/powerpoint/2010/main" val="803591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7E7E8D2-A31A-2116-38E3-0F9D2BFB50AD}"/>
              </a:ext>
            </a:extLst>
          </p:cNvPr>
          <p:cNvSpPr>
            <a:spLocks noGrp="1"/>
          </p:cNvSpPr>
          <p:nvPr>
            <p:ph type="title"/>
          </p:nvPr>
        </p:nvSpPr>
        <p:spPr/>
        <p:txBody>
          <a:bodyPr>
            <a:normAutofit fontScale="90000"/>
          </a:bodyPr>
          <a:lstStyle/>
          <a:p>
            <a:pPr algn="just">
              <a:lnSpc>
                <a:spcPct val="130000"/>
              </a:lnSpc>
            </a:pPr>
            <a:r>
              <a:rPr lang="pl-PL" sz="2800" dirty="0">
                <a:solidFill>
                  <a:prstClr val="white"/>
                </a:solidFill>
                <a:latin typeface="Arial"/>
              </a:rPr>
              <a:t>Ustawa z 13 września 1996 r. o utrzymaniu czystości i porządku w gminach (</a:t>
            </a:r>
            <a:r>
              <a:rPr lang="pl-PL" sz="2800" dirty="0" err="1">
                <a:solidFill>
                  <a:prstClr val="white"/>
                </a:solidFill>
                <a:latin typeface="Arial"/>
              </a:rPr>
              <a:t>t.j</a:t>
            </a:r>
            <a:r>
              <a:rPr lang="pl-PL" sz="2800" dirty="0">
                <a:solidFill>
                  <a:prstClr val="white"/>
                </a:solidFill>
                <a:latin typeface="Arial"/>
              </a:rPr>
              <a:t>. Dz. U. z 2025 r. poz. 733)</a:t>
            </a:r>
            <a:endParaRPr lang="pl-PL" sz="2800" dirty="0"/>
          </a:p>
        </p:txBody>
      </p:sp>
      <p:sp>
        <p:nvSpPr>
          <p:cNvPr id="3" name="Symbol zastępczy zawartości 2">
            <a:extLst>
              <a:ext uri="{FF2B5EF4-FFF2-40B4-BE49-F238E27FC236}">
                <a16:creationId xmlns:a16="http://schemas.microsoft.com/office/drawing/2014/main" id="{519E2A8B-3906-E5E2-FC59-3CDD5BEA1917}"/>
              </a:ext>
            </a:extLst>
          </p:cNvPr>
          <p:cNvSpPr>
            <a:spLocks noGrp="1"/>
          </p:cNvSpPr>
          <p:nvPr>
            <p:ph idx="1"/>
          </p:nvPr>
        </p:nvSpPr>
        <p:spPr>
          <a:xfrm>
            <a:off x="352425" y="1409700"/>
            <a:ext cx="11534775" cy="4716780"/>
          </a:xfrm>
        </p:spPr>
        <p:txBody>
          <a:bodyPr/>
          <a:lstStyle/>
          <a:p>
            <a:pPr marL="0" indent="0" algn="just">
              <a:lnSpc>
                <a:spcPct val="130000"/>
              </a:lnSpc>
              <a:buNone/>
            </a:pPr>
            <a:r>
              <a:rPr lang="pl-PL" sz="1800" b="1" dirty="0">
                <a:solidFill>
                  <a:schemeClr val="tx1">
                    <a:lumMod val="65000"/>
                    <a:lumOff val="35000"/>
                  </a:schemeClr>
                </a:solidFill>
                <a:latin typeface="+mn-lt"/>
              </a:rPr>
              <a:t>Art. 9g – obowiązek podmiotów odbierających odpady komunalne</a:t>
            </a:r>
          </a:p>
          <a:p>
            <a:pPr marL="0" indent="0" algn="just">
              <a:lnSpc>
                <a:spcPct val="130000"/>
              </a:lnSpc>
              <a:buNone/>
            </a:pPr>
            <a:endParaRPr lang="pl-PL" sz="1100" dirty="0">
              <a:solidFill>
                <a:schemeClr val="tx1">
                  <a:lumMod val="65000"/>
                  <a:lumOff val="35000"/>
                </a:schemeClr>
              </a:solidFill>
              <a:latin typeface="+mn-lt"/>
            </a:endParaRPr>
          </a:p>
          <a:p>
            <a:pPr marL="0" indent="0" algn="just">
              <a:lnSpc>
                <a:spcPct val="130000"/>
              </a:lnSpc>
              <a:buNone/>
            </a:pPr>
            <a:r>
              <a:rPr lang="pl-PL" sz="1800" b="1" u="sng" dirty="0">
                <a:solidFill>
                  <a:schemeClr val="tx1">
                    <a:lumMod val="65000"/>
                    <a:lumOff val="35000"/>
                  </a:schemeClr>
                </a:solidFill>
                <a:latin typeface="+mn-lt"/>
              </a:rPr>
              <a:t>Podmiot odbierający odpady komunalne</a:t>
            </a:r>
            <a:r>
              <a:rPr lang="pl-PL" sz="1800" dirty="0">
                <a:solidFill>
                  <a:schemeClr val="tx1">
                    <a:lumMod val="65000"/>
                    <a:lumOff val="35000"/>
                  </a:schemeClr>
                </a:solidFill>
                <a:latin typeface="+mn-lt"/>
              </a:rPr>
              <a:t> na podstawie umowy z właścicielem nieruchomości jest obowiązany do osiągnięcia w danym roku kalendarzowym w odniesieniu do masy odebranych przez siebie odpadów komunalnych poziomów:</a:t>
            </a:r>
          </a:p>
          <a:p>
            <a:pPr marL="0" indent="0" algn="just">
              <a:lnSpc>
                <a:spcPct val="130000"/>
              </a:lnSpc>
              <a:buNone/>
            </a:pPr>
            <a:endParaRPr lang="pl-PL" sz="1800" dirty="0">
              <a:solidFill>
                <a:schemeClr val="tx1">
                  <a:lumMod val="65000"/>
                  <a:lumOff val="35000"/>
                </a:schemeClr>
              </a:solidFill>
              <a:latin typeface="+mn-lt"/>
            </a:endParaRPr>
          </a:p>
          <a:p>
            <a:pPr marL="342900" indent="-342900" algn="just">
              <a:lnSpc>
                <a:spcPct val="130000"/>
              </a:lnSpc>
              <a:buAutoNum type="arabicParenR"/>
            </a:pPr>
            <a:r>
              <a:rPr lang="pl-PL" sz="1800" dirty="0">
                <a:solidFill>
                  <a:schemeClr val="tx1">
                    <a:lumMod val="65000"/>
                    <a:lumOff val="35000"/>
                  </a:schemeClr>
                </a:solidFill>
                <a:latin typeface="+mn-lt"/>
              </a:rPr>
              <a:t>przygotowania do ponownego użycia i recyklingu określonych w art. 3aa albo art. 3b ust. 1;</a:t>
            </a:r>
          </a:p>
          <a:p>
            <a:pPr marL="342900" indent="-342900" algn="just">
              <a:lnSpc>
                <a:spcPct val="130000"/>
              </a:lnSpc>
              <a:buAutoNum type="arabicParenR"/>
            </a:pPr>
            <a:endParaRPr lang="pl-PL" sz="1800" dirty="0">
              <a:solidFill>
                <a:schemeClr val="tx1">
                  <a:lumMod val="65000"/>
                  <a:lumOff val="35000"/>
                </a:schemeClr>
              </a:solidFill>
              <a:latin typeface="+mn-lt"/>
            </a:endParaRPr>
          </a:p>
          <a:p>
            <a:pPr marL="342900" indent="-342900" algn="just">
              <a:lnSpc>
                <a:spcPct val="130000"/>
              </a:lnSpc>
              <a:buAutoNum type="arabicParenR"/>
            </a:pPr>
            <a:r>
              <a:rPr lang="pl-PL" sz="1800" dirty="0">
                <a:solidFill>
                  <a:schemeClr val="tx1">
                    <a:lumMod val="65000"/>
                    <a:lumOff val="35000"/>
                  </a:schemeClr>
                </a:solidFill>
                <a:latin typeface="+mn-lt"/>
              </a:rPr>
              <a:t>ograniczenia masy odpadów komunalnych ulegających biodegradacji przekazywanych do składowania określonych w przepisach wydanych na podstawie art. 3c ust. 2 pkt 1;</a:t>
            </a:r>
          </a:p>
          <a:p>
            <a:pPr marL="342900" indent="-342900" algn="just">
              <a:lnSpc>
                <a:spcPct val="130000"/>
              </a:lnSpc>
              <a:buAutoNum type="arabicParenR"/>
            </a:pPr>
            <a:endParaRPr lang="pl-PL" sz="1200" dirty="0">
              <a:solidFill>
                <a:schemeClr val="tx1">
                  <a:lumMod val="65000"/>
                  <a:lumOff val="35000"/>
                </a:schemeClr>
              </a:solidFill>
              <a:latin typeface="+mn-lt"/>
            </a:endParaRPr>
          </a:p>
          <a:p>
            <a:pPr marL="342900" indent="-342900" algn="just">
              <a:lnSpc>
                <a:spcPct val="130000"/>
              </a:lnSpc>
              <a:buAutoNum type="arabicParenR"/>
            </a:pPr>
            <a:r>
              <a:rPr lang="pl-PL" sz="1800" dirty="0">
                <a:solidFill>
                  <a:schemeClr val="tx1">
                    <a:lumMod val="65000"/>
                    <a:lumOff val="35000"/>
                  </a:schemeClr>
                </a:solidFill>
                <a:latin typeface="+mn-lt"/>
              </a:rPr>
              <a:t>nieprzekraczających poziomów składowania określonych w art. 3b ust. 2a.</a:t>
            </a:r>
          </a:p>
        </p:txBody>
      </p:sp>
      <p:sp>
        <p:nvSpPr>
          <p:cNvPr id="4" name="Symbol zastępczy numeru slajdu 3">
            <a:extLst>
              <a:ext uri="{FF2B5EF4-FFF2-40B4-BE49-F238E27FC236}">
                <a16:creationId xmlns:a16="http://schemas.microsoft.com/office/drawing/2014/main" id="{38B9C1E2-5E93-B18E-E722-4FABA3FF8885}"/>
              </a:ext>
            </a:extLst>
          </p:cNvPr>
          <p:cNvSpPr>
            <a:spLocks noGrp="1"/>
          </p:cNvSpPr>
          <p:nvPr>
            <p:ph type="sldNum" sz="quarter" idx="11"/>
          </p:nvPr>
        </p:nvSpPr>
        <p:spPr/>
        <p:txBody>
          <a:bodyPr/>
          <a:lstStyle/>
          <a:p>
            <a:pPr algn="ctr">
              <a:defRPr/>
            </a:pPr>
            <a:r>
              <a:rPr lang="de-DE" dirty="0" err="1">
                <a:latin typeface="+mn-lt"/>
              </a:rPr>
              <a:t>Slajd</a:t>
            </a:r>
            <a:r>
              <a:rPr lang="de-DE" dirty="0">
                <a:latin typeface="+mn-lt"/>
              </a:rPr>
              <a:t> </a:t>
            </a:r>
            <a:fld id="{9DE5E878-98C0-4758-B1C7-DB0F9977D4AD}" type="slidenum">
              <a:rPr lang="de-DE" smtClean="0">
                <a:latin typeface="+mn-lt"/>
              </a:rPr>
              <a:pPr algn="ctr">
                <a:defRPr/>
              </a:pPr>
              <a:t>20</a:t>
            </a:fld>
            <a:endParaRPr lang="de-DE" dirty="0">
              <a:latin typeface="+mn-lt"/>
            </a:endParaRPr>
          </a:p>
        </p:txBody>
      </p:sp>
      <p:sp>
        <p:nvSpPr>
          <p:cNvPr id="5" name="Symbol zastępczy stopki 4">
            <a:extLst>
              <a:ext uri="{FF2B5EF4-FFF2-40B4-BE49-F238E27FC236}">
                <a16:creationId xmlns:a16="http://schemas.microsoft.com/office/drawing/2014/main" id="{CB0755EF-9BBA-3C16-A976-02022AD42F77}"/>
              </a:ext>
            </a:extLst>
          </p:cNvPr>
          <p:cNvSpPr>
            <a:spLocks noGrp="1"/>
          </p:cNvSpPr>
          <p:nvPr>
            <p:ph type="ftr" sz="quarter" idx="10"/>
          </p:nvPr>
        </p:nvSpPr>
        <p:spPr/>
        <p:txBody>
          <a:bodyPr/>
          <a:lstStyle/>
          <a:p>
            <a:pPr>
              <a:defRPr/>
            </a:pPr>
            <a:fld id="{79835E42-6D4A-46CC-B59D-5108721DEF3D}" type="datetime1">
              <a:rPr lang="de-AT" smtClean="0">
                <a:latin typeface="+mn-lt"/>
              </a:rPr>
              <a:pPr>
                <a:defRPr/>
              </a:pPr>
              <a:t>17.09.2025</a:t>
            </a:fld>
            <a:endParaRPr lang="de-DE" dirty="0">
              <a:latin typeface="+mn-lt"/>
            </a:endParaRPr>
          </a:p>
        </p:txBody>
      </p:sp>
    </p:spTree>
    <p:extLst>
      <p:ext uri="{BB962C8B-B14F-4D97-AF65-F5344CB8AC3E}">
        <p14:creationId xmlns:p14="http://schemas.microsoft.com/office/powerpoint/2010/main" val="22574744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AE8D82-5A46-4AAA-950C-7AEBC8E3BFF5}"/>
              </a:ext>
            </a:extLst>
          </p:cNvPr>
          <p:cNvSpPr>
            <a:spLocks noGrp="1"/>
          </p:cNvSpPr>
          <p:nvPr>
            <p:ph type="title"/>
          </p:nvPr>
        </p:nvSpPr>
        <p:spPr/>
        <p:txBody>
          <a:bodyPr>
            <a:normAutofit/>
          </a:bodyPr>
          <a:lstStyle/>
          <a:p>
            <a:pPr algn="just">
              <a:lnSpc>
                <a:spcPct val="130000"/>
              </a:lnSpc>
            </a:pPr>
            <a:r>
              <a:rPr kumimoji="0" lang="pl-PL" sz="2500" b="0" i="0" u="none" strike="noStrike" kern="1200" cap="all" spc="0" normalizeH="0" baseline="0" noProof="0" dirty="0">
                <a:ln>
                  <a:noFill/>
                </a:ln>
                <a:solidFill>
                  <a:prstClr val="white"/>
                </a:solidFill>
                <a:effectLst/>
                <a:uLnTx/>
                <a:uFillTx/>
                <a:latin typeface="Arial"/>
                <a:ea typeface="+mj-ea"/>
                <a:cs typeface="+mj-cs"/>
              </a:rPr>
              <a:t>Ustawa z 13 września 1996 r. o utrzymaniu czystości i porządku w gminach </a:t>
            </a:r>
            <a:r>
              <a:rPr lang="pl-PL" sz="2500" dirty="0">
                <a:solidFill>
                  <a:prstClr val="white"/>
                </a:solidFill>
                <a:latin typeface="Arial"/>
              </a:rPr>
              <a:t>(</a:t>
            </a:r>
            <a:r>
              <a:rPr lang="pl-PL" sz="2500" dirty="0" err="1">
                <a:solidFill>
                  <a:prstClr val="white"/>
                </a:solidFill>
                <a:latin typeface="Arial"/>
              </a:rPr>
              <a:t>t.j</a:t>
            </a:r>
            <a:r>
              <a:rPr lang="pl-PL" sz="2500" dirty="0">
                <a:solidFill>
                  <a:prstClr val="white"/>
                </a:solidFill>
                <a:latin typeface="Arial"/>
              </a:rPr>
              <a:t>. Dz. U. z 2025 r. poz. 733)</a:t>
            </a:r>
            <a:endParaRPr lang="de-AT" sz="2500" dirty="0">
              <a:latin typeface="+mn-lt"/>
            </a:endParaRPr>
          </a:p>
        </p:txBody>
      </p:sp>
      <p:sp>
        <p:nvSpPr>
          <p:cNvPr id="3" name="Inhaltsplatzhalter 2">
            <a:extLst>
              <a:ext uri="{FF2B5EF4-FFF2-40B4-BE49-F238E27FC236}">
                <a16:creationId xmlns:a16="http://schemas.microsoft.com/office/drawing/2014/main" id="{AE4CBA7A-A97A-41CF-9DB2-C13BB4E4A0F0}"/>
              </a:ext>
            </a:extLst>
          </p:cNvPr>
          <p:cNvSpPr>
            <a:spLocks noGrp="1"/>
          </p:cNvSpPr>
          <p:nvPr>
            <p:ph idx="1"/>
          </p:nvPr>
        </p:nvSpPr>
        <p:spPr>
          <a:xfrm>
            <a:off x="340936" y="1627646"/>
            <a:ext cx="11510128" cy="4526280"/>
          </a:xfrm>
        </p:spPr>
        <p:txBody>
          <a:bodyPr/>
          <a:lstStyle/>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r>
              <a:rPr kumimoji="0" lang="pl-PL" sz="2100" b="1" i="0" u="none" strike="noStrike" kern="1200" cap="none" spc="0" normalizeH="0" baseline="0" noProof="0" dirty="0">
                <a:ln>
                  <a:noFill/>
                </a:ln>
                <a:solidFill>
                  <a:schemeClr val="tx1">
                    <a:lumMod val="65000"/>
                    <a:lumOff val="35000"/>
                  </a:schemeClr>
                </a:solidFill>
                <a:effectLst/>
                <a:uLnTx/>
                <a:uFillTx/>
                <a:latin typeface="Arial"/>
                <a:ea typeface="+mn-ea"/>
                <a:cs typeface="+mn-cs"/>
              </a:rPr>
              <a:t>Art. 9x ust. 2 pkt 1-3 – kara pieniężna dla przedsiębiorcy odbierającego odpady</a:t>
            </a:r>
          </a:p>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endParaRPr kumimoji="0" lang="pl-PL" sz="900" b="1" i="0" u="none" strike="noStrike" kern="1200" cap="none" spc="0" normalizeH="0" baseline="0" noProof="0" dirty="0">
              <a:ln>
                <a:noFill/>
              </a:ln>
              <a:solidFill>
                <a:schemeClr val="tx1">
                  <a:lumMod val="65000"/>
                  <a:lumOff val="35000"/>
                </a:schemeClr>
              </a:solidFill>
              <a:effectLst/>
              <a:uLnTx/>
              <a:uFillTx/>
              <a:latin typeface="Arial"/>
              <a:ea typeface="+mn-ea"/>
              <a:cs typeface="+mn-cs"/>
            </a:endParaRPr>
          </a:p>
          <a:p>
            <a:pPr marL="457200" marR="0" lvl="0" indent="-457200" algn="just" defTabSz="914400" rtl="0" eaLnBrk="1" fontAlgn="base" latinLnBrk="0" hangingPunct="1">
              <a:lnSpc>
                <a:spcPct val="130000"/>
              </a:lnSpc>
              <a:spcBef>
                <a:spcPct val="20000"/>
              </a:spcBef>
              <a:spcAft>
                <a:spcPct val="0"/>
              </a:spcAft>
              <a:buClr>
                <a:srgbClr val="642565"/>
              </a:buClr>
              <a:buSzTx/>
              <a:buFont typeface="+mj-lt"/>
              <a:buAutoNum type="arabicPeriod" startAt="2"/>
              <a:tabLst/>
              <a:defRPr/>
            </a:pPr>
            <a:r>
              <a:rPr kumimoji="0" lang="pl-PL" sz="2100" b="1" i="0" u="sng" strike="noStrike" kern="1200" cap="none" spc="0" normalizeH="0" baseline="0" noProof="0" dirty="0">
                <a:ln>
                  <a:noFill/>
                </a:ln>
                <a:solidFill>
                  <a:schemeClr val="tx1">
                    <a:lumMod val="65000"/>
                    <a:lumOff val="35000"/>
                  </a:schemeClr>
                </a:solidFill>
                <a:effectLst/>
                <a:uLnTx/>
                <a:uFillTx/>
                <a:latin typeface="Arial"/>
                <a:ea typeface="+mn-ea"/>
                <a:cs typeface="+mn-cs"/>
              </a:rPr>
              <a:t>Przedsiębiorca odbierający odpady komunalne</a:t>
            </a:r>
            <a:r>
              <a:rPr kumimoji="0" lang="pl-PL" sz="2100" b="0" i="0" u="none" strike="noStrike" kern="1200" cap="none" spc="0" normalizeH="0" baseline="0" noProof="0" dirty="0">
                <a:ln>
                  <a:noFill/>
                </a:ln>
                <a:solidFill>
                  <a:schemeClr val="tx1">
                    <a:lumMod val="65000"/>
                    <a:lumOff val="35000"/>
                  </a:schemeClr>
                </a:solidFill>
                <a:effectLst/>
                <a:uLnTx/>
                <a:uFillTx/>
                <a:latin typeface="Arial"/>
                <a:ea typeface="+mn-ea"/>
                <a:cs typeface="+mn-cs"/>
              </a:rPr>
              <a:t> na podstawie umowy z właścicielem nieruchomości, który nie wykonuje obowiązku określonego w art. 9g – podlega karze pieniężnej, obliczonej odrębnie dla wymaganego poziomu:</a:t>
            </a:r>
          </a:p>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endParaRPr kumimoji="0" lang="pl-PL" sz="500" b="0" i="0" u="none" strike="noStrike" kern="1200" cap="none" spc="0" normalizeH="0" baseline="0" noProof="0" dirty="0">
              <a:ln>
                <a:noFill/>
              </a:ln>
              <a:solidFill>
                <a:schemeClr val="tx1">
                  <a:lumMod val="65000"/>
                  <a:lumOff val="35000"/>
                </a:schemeClr>
              </a:solidFill>
              <a:effectLst/>
              <a:uLnTx/>
              <a:uFillTx/>
              <a:latin typeface="Arial"/>
              <a:ea typeface="+mn-ea"/>
              <a:cs typeface="+mn-cs"/>
            </a:endParaRPr>
          </a:p>
          <a:p>
            <a:pPr marL="893763" marR="0" lvl="0" indent="-457200" algn="just" defTabSz="914400" rtl="0" eaLnBrk="1" fontAlgn="base" latinLnBrk="0" hangingPunct="1">
              <a:lnSpc>
                <a:spcPct val="130000"/>
              </a:lnSpc>
              <a:spcBef>
                <a:spcPct val="20000"/>
              </a:spcBef>
              <a:spcAft>
                <a:spcPct val="0"/>
              </a:spcAft>
              <a:buClr>
                <a:srgbClr val="642565"/>
              </a:buClr>
              <a:buSzTx/>
              <a:buFont typeface="Wingdings" pitchFamily="2" charset="2"/>
              <a:buAutoNum type="arabicParenR"/>
              <a:tabLst>
                <a:tab pos="361950" algn="l"/>
              </a:tabLst>
              <a:defRPr/>
            </a:pPr>
            <a:r>
              <a:rPr kumimoji="0" lang="pl-PL" sz="2100" b="0" i="0" u="none" strike="noStrike" kern="1200" cap="none" spc="0" normalizeH="0" baseline="0" noProof="0" dirty="0">
                <a:ln>
                  <a:noFill/>
                </a:ln>
                <a:solidFill>
                  <a:schemeClr val="tx1">
                    <a:lumMod val="65000"/>
                    <a:lumOff val="35000"/>
                  </a:schemeClr>
                </a:solidFill>
                <a:effectLst/>
                <a:uLnTx/>
                <a:uFillTx/>
                <a:latin typeface="Arial"/>
                <a:ea typeface="+mn-ea"/>
                <a:cs typeface="+mn-cs"/>
              </a:rPr>
              <a:t>przygotowania do ponownego użycia i recyklingu;</a:t>
            </a:r>
          </a:p>
          <a:p>
            <a:pPr marL="893763" marR="0" lvl="0" indent="-457200" algn="just" defTabSz="914400" rtl="0" eaLnBrk="1" fontAlgn="base" latinLnBrk="0" hangingPunct="1">
              <a:lnSpc>
                <a:spcPct val="130000"/>
              </a:lnSpc>
              <a:spcBef>
                <a:spcPct val="20000"/>
              </a:spcBef>
              <a:spcAft>
                <a:spcPct val="0"/>
              </a:spcAft>
              <a:buClr>
                <a:srgbClr val="642565"/>
              </a:buClr>
              <a:buSzTx/>
              <a:buFont typeface="Wingdings" pitchFamily="2" charset="2"/>
              <a:buAutoNum type="arabicParenR"/>
              <a:tabLst>
                <a:tab pos="361950" algn="l"/>
              </a:tabLst>
              <a:defRPr/>
            </a:pPr>
            <a:endParaRPr kumimoji="0" lang="pl-PL" sz="500" b="0" i="0" u="none" strike="noStrike" kern="1200" cap="none" spc="0" normalizeH="0" baseline="0" noProof="0" dirty="0">
              <a:ln>
                <a:noFill/>
              </a:ln>
              <a:solidFill>
                <a:schemeClr val="tx1">
                  <a:lumMod val="65000"/>
                  <a:lumOff val="35000"/>
                </a:schemeClr>
              </a:solidFill>
              <a:effectLst/>
              <a:uLnTx/>
              <a:uFillTx/>
              <a:latin typeface="Arial"/>
              <a:ea typeface="+mn-ea"/>
              <a:cs typeface="+mn-cs"/>
            </a:endParaRPr>
          </a:p>
          <a:p>
            <a:pPr marL="893763" marR="0" lvl="0" indent="-457200" algn="just" defTabSz="914400" rtl="0" eaLnBrk="1" fontAlgn="base" latinLnBrk="0" hangingPunct="1">
              <a:lnSpc>
                <a:spcPct val="130000"/>
              </a:lnSpc>
              <a:spcBef>
                <a:spcPct val="20000"/>
              </a:spcBef>
              <a:spcAft>
                <a:spcPct val="0"/>
              </a:spcAft>
              <a:buClr>
                <a:srgbClr val="642565"/>
              </a:buClr>
              <a:buSzTx/>
              <a:buFont typeface="Wingdings" pitchFamily="2" charset="2"/>
              <a:buAutoNum type="arabicParenR"/>
              <a:tabLst>
                <a:tab pos="361950" algn="l"/>
              </a:tabLst>
              <a:defRPr/>
            </a:pPr>
            <a:r>
              <a:rPr kumimoji="0" lang="pl-PL" sz="2100" b="0" i="0" u="none" strike="noStrike" kern="1200" cap="none" spc="0" normalizeH="0" baseline="0" noProof="0" dirty="0">
                <a:ln>
                  <a:noFill/>
                </a:ln>
                <a:solidFill>
                  <a:schemeClr val="tx1">
                    <a:lumMod val="65000"/>
                    <a:lumOff val="35000"/>
                  </a:schemeClr>
                </a:solidFill>
                <a:effectLst/>
                <a:uLnTx/>
                <a:uFillTx/>
                <a:latin typeface="Arial"/>
                <a:ea typeface="+mn-ea"/>
                <a:cs typeface="+mn-cs"/>
              </a:rPr>
              <a:t>ograniczenia masy odpadów komunalnych ulegających biodegradacji przekazywanych do składowania;</a:t>
            </a:r>
          </a:p>
          <a:p>
            <a:pPr marL="893763" marR="0" lvl="0" indent="-457200" algn="just" defTabSz="914400" rtl="0" eaLnBrk="1" fontAlgn="base" latinLnBrk="0" hangingPunct="1">
              <a:lnSpc>
                <a:spcPct val="130000"/>
              </a:lnSpc>
              <a:spcBef>
                <a:spcPct val="20000"/>
              </a:spcBef>
              <a:spcAft>
                <a:spcPct val="0"/>
              </a:spcAft>
              <a:buClr>
                <a:srgbClr val="642565"/>
              </a:buClr>
              <a:buSzTx/>
              <a:buFont typeface="Wingdings" pitchFamily="2" charset="2"/>
              <a:buAutoNum type="arabicParenR"/>
              <a:tabLst>
                <a:tab pos="361950" algn="l"/>
              </a:tabLst>
              <a:defRPr/>
            </a:pPr>
            <a:endParaRPr kumimoji="0" lang="pl-PL" sz="500" b="0" i="0" u="none" strike="noStrike" kern="1200" cap="none" spc="0" normalizeH="0" baseline="0" noProof="0" dirty="0">
              <a:ln>
                <a:noFill/>
              </a:ln>
              <a:solidFill>
                <a:schemeClr val="tx1">
                  <a:lumMod val="65000"/>
                  <a:lumOff val="35000"/>
                </a:schemeClr>
              </a:solidFill>
              <a:effectLst/>
              <a:uLnTx/>
              <a:uFillTx/>
              <a:latin typeface="Arial"/>
              <a:ea typeface="+mn-ea"/>
              <a:cs typeface="+mn-cs"/>
            </a:endParaRPr>
          </a:p>
          <a:p>
            <a:pPr marL="893763" marR="0" lvl="0" indent="-457200" algn="just" defTabSz="914400" rtl="0" eaLnBrk="1" fontAlgn="base" latinLnBrk="0" hangingPunct="1">
              <a:lnSpc>
                <a:spcPct val="130000"/>
              </a:lnSpc>
              <a:spcBef>
                <a:spcPct val="20000"/>
              </a:spcBef>
              <a:spcAft>
                <a:spcPct val="0"/>
              </a:spcAft>
              <a:buClr>
                <a:srgbClr val="642565"/>
              </a:buClr>
              <a:buSzTx/>
              <a:buFont typeface="Wingdings" pitchFamily="2" charset="2"/>
              <a:buAutoNum type="arabicParenR"/>
              <a:tabLst>
                <a:tab pos="361950" algn="l"/>
              </a:tabLst>
              <a:defRPr/>
            </a:pPr>
            <a:r>
              <a:rPr lang="pl-PL" sz="2100" dirty="0">
                <a:solidFill>
                  <a:schemeClr val="tx1">
                    <a:lumMod val="65000"/>
                    <a:lumOff val="35000"/>
                  </a:schemeClr>
                </a:solidFill>
                <a:latin typeface="Arial"/>
              </a:rPr>
              <a:t>s</a:t>
            </a:r>
            <a:r>
              <a:rPr kumimoji="0" lang="pl-PL" sz="2100" b="0" i="0" u="none" strike="noStrike" kern="1200" cap="none" spc="0" normalizeH="0" baseline="0" noProof="0" dirty="0" err="1">
                <a:ln>
                  <a:noFill/>
                </a:ln>
                <a:solidFill>
                  <a:schemeClr val="tx1">
                    <a:lumMod val="65000"/>
                    <a:lumOff val="35000"/>
                  </a:schemeClr>
                </a:solidFill>
                <a:effectLst/>
                <a:uLnTx/>
                <a:uFillTx/>
                <a:latin typeface="Arial"/>
                <a:ea typeface="+mn-ea"/>
                <a:cs typeface="+mn-cs"/>
              </a:rPr>
              <a:t>kładowania</a:t>
            </a:r>
            <a:r>
              <a:rPr kumimoji="0" lang="pl-PL" sz="2100" b="0" i="0" u="none" strike="noStrike" kern="1200" cap="none" spc="0" normalizeH="0" baseline="0" noProof="0" dirty="0">
                <a:ln>
                  <a:noFill/>
                </a:ln>
                <a:solidFill>
                  <a:schemeClr val="tx1">
                    <a:lumMod val="65000"/>
                    <a:lumOff val="35000"/>
                  </a:schemeClr>
                </a:solidFill>
                <a:effectLst/>
                <a:uLnTx/>
                <a:uFillTx/>
                <a:latin typeface="Arial"/>
                <a:ea typeface="+mn-ea"/>
                <a:cs typeface="+mn-cs"/>
              </a:rPr>
              <a:t>.</a:t>
            </a:r>
          </a:p>
        </p:txBody>
      </p:sp>
      <p:sp>
        <p:nvSpPr>
          <p:cNvPr id="4" name="Foliennummernplatzhalter 3">
            <a:extLst>
              <a:ext uri="{FF2B5EF4-FFF2-40B4-BE49-F238E27FC236}">
                <a16:creationId xmlns:a16="http://schemas.microsoft.com/office/drawing/2014/main" id="{F421DB74-1A8D-429F-A255-232A952A70EB}"/>
              </a:ext>
            </a:extLst>
          </p:cNvPr>
          <p:cNvSpPr>
            <a:spLocks noGrp="1"/>
          </p:cNvSpPr>
          <p:nvPr>
            <p:ph type="sldNum" sz="quarter" idx="11"/>
          </p:nvPr>
        </p:nvSpPr>
        <p:spPr/>
        <p:txBody>
          <a:bodyPr/>
          <a:lstStyle/>
          <a:p>
            <a:pPr algn="ctr" defTabSz="1097280">
              <a:defRPr/>
            </a:pPr>
            <a:r>
              <a:rPr lang="de-DE" dirty="0" err="1">
                <a:solidFill>
                  <a:prstClr val="black">
                    <a:tint val="75000"/>
                  </a:prstClr>
                </a:solidFill>
                <a:latin typeface="+mn-lt"/>
              </a:rPr>
              <a:t>Slajd</a:t>
            </a:r>
            <a:r>
              <a:rPr lang="de-DE" dirty="0">
                <a:solidFill>
                  <a:prstClr val="black">
                    <a:tint val="75000"/>
                  </a:prstClr>
                </a:solidFill>
                <a:latin typeface="+mn-lt"/>
              </a:rPr>
              <a:t> </a:t>
            </a:r>
            <a:fld id="{9DE5E878-98C0-4758-B1C7-DB0F9977D4AD}" type="slidenum">
              <a:rPr lang="de-DE">
                <a:solidFill>
                  <a:prstClr val="black">
                    <a:tint val="75000"/>
                  </a:prstClr>
                </a:solidFill>
                <a:latin typeface="+mn-lt"/>
              </a:rPr>
              <a:pPr algn="ctr" defTabSz="1097280">
                <a:defRPr/>
              </a:pPr>
              <a:t>21</a:t>
            </a:fld>
            <a:endParaRPr lang="de-DE" dirty="0">
              <a:solidFill>
                <a:prstClr val="black">
                  <a:tint val="75000"/>
                </a:prstClr>
              </a:solidFill>
              <a:latin typeface="+mn-lt"/>
            </a:endParaRPr>
          </a:p>
        </p:txBody>
      </p:sp>
      <p:sp>
        <p:nvSpPr>
          <p:cNvPr id="5" name="Fußzeilenplatzhalter 4">
            <a:extLst>
              <a:ext uri="{FF2B5EF4-FFF2-40B4-BE49-F238E27FC236}">
                <a16:creationId xmlns:a16="http://schemas.microsoft.com/office/drawing/2014/main" id="{932DB0FB-3BE7-41D2-AE70-71FC2A9D3669}"/>
              </a:ext>
            </a:extLst>
          </p:cNvPr>
          <p:cNvSpPr>
            <a:spLocks noGrp="1"/>
          </p:cNvSpPr>
          <p:nvPr>
            <p:ph type="ftr" sz="quarter" idx="10"/>
          </p:nvPr>
        </p:nvSpPr>
        <p:spPr/>
        <p:txBody>
          <a:bodyPr/>
          <a:lstStyle/>
          <a:p>
            <a:pPr defTabSz="1097280">
              <a:defRPr/>
            </a:pPr>
            <a:fld id="{79835E42-6D4A-46CC-B59D-5108721DEF3D}" type="datetime1">
              <a:rPr lang="de-AT">
                <a:solidFill>
                  <a:prstClr val="black">
                    <a:tint val="75000"/>
                  </a:prstClr>
                </a:solidFill>
                <a:latin typeface="+mn-lt"/>
              </a:rPr>
              <a:pPr defTabSz="1097280">
                <a:defRPr/>
              </a:pPr>
              <a:t>17.09.2025</a:t>
            </a:fld>
            <a:endParaRPr lang="de-DE" dirty="0">
              <a:solidFill>
                <a:prstClr val="black">
                  <a:tint val="75000"/>
                </a:prstClr>
              </a:solidFill>
              <a:latin typeface="+mn-lt"/>
            </a:endParaRPr>
          </a:p>
        </p:txBody>
      </p:sp>
    </p:spTree>
    <p:extLst>
      <p:ext uri="{BB962C8B-B14F-4D97-AF65-F5344CB8AC3E}">
        <p14:creationId xmlns:p14="http://schemas.microsoft.com/office/powerpoint/2010/main" val="6055542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76228F-6557-4C06-9472-EFD68F211710}"/>
              </a:ext>
            </a:extLst>
          </p:cNvPr>
          <p:cNvSpPr>
            <a:spLocks noGrp="1"/>
          </p:cNvSpPr>
          <p:nvPr>
            <p:ph type="title"/>
          </p:nvPr>
        </p:nvSpPr>
        <p:spPr/>
        <p:txBody>
          <a:bodyPr/>
          <a:lstStyle/>
          <a:p>
            <a:pPr algn="ctr">
              <a:lnSpc>
                <a:spcPct val="130000"/>
              </a:lnSpc>
            </a:pPr>
            <a:r>
              <a:rPr kumimoji="0" lang="pl-PL" sz="3200" b="0" i="0" u="none" strike="noStrike" kern="1200" cap="none" spc="0" normalizeH="0" baseline="0" noProof="0" dirty="0">
                <a:ln>
                  <a:noFill/>
                </a:ln>
                <a:solidFill>
                  <a:prstClr val="white"/>
                </a:solidFill>
                <a:effectLst/>
                <a:uLnTx/>
                <a:uFillTx/>
                <a:latin typeface="Arial"/>
                <a:ea typeface="+mj-ea"/>
                <a:cs typeface="+mj-cs"/>
              </a:rPr>
              <a:t>POSTĘPOWANIE W PRZYPADKU NIEOSIĄGNIĘCIA USTAWOWYCH POZIOMÓW </a:t>
            </a:r>
            <a:r>
              <a:rPr lang="pl-PL" sz="3200" dirty="0">
                <a:solidFill>
                  <a:prstClr val="white"/>
                </a:solidFill>
                <a:latin typeface="Arial"/>
              </a:rPr>
              <a:t>PRZYGOTOWANIA DO PONOWNEGO UŻYCIA I </a:t>
            </a:r>
            <a:r>
              <a:rPr kumimoji="0" lang="pl-PL" sz="3200" b="0" i="0" u="none" strike="noStrike" kern="1200" cap="none" spc="0" normalizeH="0" baseline="0" noProof="0" dirty="0">
                <a:ln>
                  <a:noFill/>
                </a:ln>
                <a:solidFill>
                  <a:prstClr val="white"/>
                </a:solidFill>
                <a:effectLst/>
                <a:uLnTx/>
                <a:uFillTx/>
                <a:latin typeface="Arial"/>
                <a:ea typeface="+mj-ea"/>
                <a:cs typeface="+mj-cs"/>
              </a:rPr>
              <a:t>RECYKLINGU ODPADÓW KOMUNALNYCH</a:t>
            </a:r>
            <a:endParaRPr lang="de-AT" sz="3200" dirty="0">
              <a:latin typeface="+mn-lt"/>
            </a:endParaRPr>
          </a:p>
        </p:txBody>
      </p:sp>
    </p:spTree>
    <p:extLst>
      <p:ext uri="{BB962C8B-B14F-4D97-AF65-F5344CB8AC3E}">
        <p14:creationId xmlns:p14="http://schemas.microsoft.com/office/powerpoint/2010/main" val="2777638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AE8D82-5A46-4AAA-950C-7AEBC8E3BFF5}"/>
              </a:ext>
            </a:extLst>
          </p:cNvPr>
          <p:cNvSpPr>
            <a:spLocks noGrp="1"/>
          </p:cNvSpPr>
          <p:nvPr>
            <p:ph type="title"/>
          </p:nvPr>
        </p:nvSpPr>
        <p:spPr/>
        <p:txBody>
          <a:bodyPr>
            <a:normAutofit/>
          </a:bodyPr>
          <a:lstStyle/>
          <a:p>
            <a:pPr>
              <a:lnSpc>
                <a:spcPct val="110000"/>
              </a:lnSpc>
            </a:pPr>
            <a:r>
              <a:rPr kumimoji="0" lang="pl-PL" sz="2500" b="0" i="0" u="none" strike="noStrike" kern="1200" cap="all" spc="0" normalizeH="0" baseline="0" noProof="0" dirty="0">
                <a:ln>
                  <a:noFill/>
                </a:ln>
                <a:solidFill>
                  <a:prstClr val="white"/>
                </a:solidFill>
                <a:effectLst/>
                <a:uLnTx/>
                <a:uFillTx/>
                <a:latin typeface="Arial"/>
                <a:ea typeface="+mj-ea"/>
                <a:cs typeface="+mj-cs"/>
              </a:rPr>
              <a:t>Charakter prowadzonego postępowania</a:t>
            </a:r>
            <a:endParaRPr lang="de-AT" sz="2500" dirty="0">
              <a:latin typeface="+mn-lt"/>
            </a:endParaRPr>
          </a:p>
        </p:txBody>
      </p:sp>
      <p:sp>
        <p:nvSpPr>
          <p:cNvPr id="3" name="Inhaltsplatzhalter 2">
            <a:extLst>
              <a:ext uri="{FF2B5EF4-FFF2-40B4-BE49-F238E27FC236}">
                <a16:creationId xmlns:a16="http://schemas.microsoft.com/office/drawing/2014/main" id="{AE4CBA7A-A97A-41CF-9DB2-C13BB4E4A0F0}"/>
              </a:ext>
            </a:extLst>
          </p:cNvPr>
          <p:cNvSpPr>
            <a:spLocks noGrp="1"/>
          </p:cNvSpPr>
          <p:nvPr>
            <p:ph idx="1"/>
          </p:nvPr>
        </p:nvSpPr>
        <p:spPr>
          <a:xfrm>
            <a:off x="340936" y="1301458"/>
            <a:ext cx="11510128" cy="4526280"/>
          </a:xfrm>
        </p:spPr>
        <p:txBody>
          <a:bodyPr/>
          <a:lstStyle/>
          <a:p>
            <a:pPr marL="0" indent="0" algn="just">
              <a:lnSpc>
                <a:spcPct val="130000"/>
              </a:lnSpc>
              <a:buNone/>
              <a:defRPr/>
            </a:pPr>
            <a:r>
              <a:rPr lang="pl-PL" sz="1800" b="1" u="sng" dirty="0">
                <a:solidFill>
                  <a:schemeClr val="tx1">
                    <a:lumMod val="65000"/>
                    <a:lumOff val="35000"/>
                  </a:schemeClr>
                </a:solidFill>
                <a:latin typeface="Arial"/>
              </a:rPr>
              <a:t>Ustawa z 13 września 1996 r. o utrzymaniu czystości i porządku w gminach (</a:t>
            </a:r>
            <a:r>
              <a:rPr lang="pl-PL" sz="1800" b="1" u="sng" dirty="0" err="1">
                <a:solidFill>
                  <a:schemeClr val="tx1">
                    <a:lumMod val="65000"/>
                    <a:lumOff val="35000"/>
                  </a:schemeClr>
                </a:solidFill>
                <a:latin typeface="Arial"/>
              </a:rPr>
              <a:t>t.j</a:t>
            </a:r>
            <a:r>
              <a:rPr lang="pl-PL" sz="1800" b="1" u="sng" dirty="0">
                <a:solidFill>
                  <a:schemeClr val="tx1">
                    <a:lumMod val="65000"/>
                    <a:lumOff val="35000"/>
                  </a:schemeClr>
                </a:solidFill>
                <a:latin typeface="Arial"/>
              </a:rPr>
              <a:t>. Dz. U. z 2025 r. poz. 733)</a:t>
            </a:r>
          </a:p>
          <a:p>
            <a:pPr marL="0" indent="0" algn="just">
              <a:lnSpc>
                <a:spcPct val="130000"/>
              </a:lnSpc>
              <a:buNone/>
              <a:defRPr/>
            </a:pPr>
            <a:endParaRPr kumimoji="0" lang="pl-PL" sz="1000" b="1" i="0" u="sng" strike="noStrike" kern="1200" cap="none" spc="0" normalizeH="0" baseline="0" noProof="0" dirty="0">
              <a:ln>
                <a:noFill/>
              </a:ln>
              <a:solidFill>
                <a:schemeClr val="tx1">
                  <a:lumMod val="65000"/>
                  <a:lumOff val="35000"/>
                </a:schemeClr>
              </a:solidFill>
              <a:effectLst/>
              <a:uLnTx/>
              <a:uFillTx/>
              <a:latin typeface="Arial"/>
              <a:ea typeface="+mn-ea"/>
              <a:cs typeface="+mn-cs"/>
            </a:endParaRPr>
          </a:p>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r>
              <a:rPr kumimoji="0" lang="pl-PL" sz="1800" b="1" i="0" u="none" strike="noStrike" kern="1200" cap="none" spc="0" normalizeH="0" baseline="0" noProof="0" dirty="0">
                <a:ln>
                  <a:noFill/>
                </a:ln>
                <a:solidFill>
                  <a:schemeClr val="tx1">
                    <a:lumMod val="65000"/>
                    <a:lumOff val="35000"/>
                  </a:schemeClr>
                </a:solidFill>
                <a:effectLst/>
                <a:uLnTx/>
                <a:uFillTx/>
                <a:latin typeface="Arial"/>
                <a:ea typeface="+mn-ea"/>
                <a:cs typeface="+mn-cs"/>
              </a:rPr>
              <a:t>Art. 9zb</a:t>
            </a:r>
            <a:r>
              <a:rPr lang="pl-PL" sz="1800" b="1" dirty="0">
                <a:solidFill>
                  <a:schemeClr val="tx1">
                    <a:lumMod val="65000"/>
                    <a:lumOff val="35000"/>
                  </a:schemeClr>
                </a:solidFill>
                <a:latin typeface="Arial"/>
              </a:rPr>
              <a:t> ust. 1 i 2</a:t>
            </a:r>
          </a:p>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r>
              <a:rPr lang="pl-PL" sz="1800" dirty="0">
                <a:solidFill>
                  <a:schemeClr val="tx1">
                    <a:lumMod val="65000"/>
                    <a:lumOff val="35000"/>
                  </a:schemeClr>
                </a:solidFill>
                <a:latin typeface="Arial"/>
              </a:rPr>
              <a:t>Kary pieniężne, o których mowa w </a:t>
            </a:r>
            <a:r>
              <a:rPr lang="pl-PL" sz="1800" b="1" dirty="0">
                <a:solidFill>
                  <a:schemeClr val="tx1">
                    <a:lumMod val="65000"/>
                    <a:lumOff val="35000"/>
                  </a:schemeClr>
                </a:solidFill>
                <a:latin typeface="Arial"/>
              </a:rPr>
              <a:t>art. 9x ust. </a:t>
            </a:r>
            <a:r>
              <a:rPr lang="pl-PL" sz="1800" dirty="0">
                <a:solidFill>
                  <a:schemeClr val="tx1">
                    <a:lumMod val="65000"/>
                    <a:lumOff val="35000"/>
                  </a:schemeClr>
                </a:solidFill>
                <a:latin typeface="Arial"/>
              </a:rPr>
              <a:t>1 i </a:t>
            </a:r>
            <a:r>
              <a:rPr lang="pl-PL" sz="1800" b="1" dirty="0">
                <a:solidFill>
                  <a:schemeClr val="tx1">
                    <a:lumMod val="65000"/>
                    <a:lumOff val="35000"/>
                  </a:schemeClr>
                </a:solidFill>
                <a:latin typeface="Arial"/>
              </a:rPr>
              <a:t>2</a:t>
            </a:r>
            <a:r>
              <a:rPr lang="pl-PL" sz="1800" dirty="0">
                <a:solidFill>
                  <a:schemeClr val="tx1">
                    <a:lumMod val="65000"/>
                    <a:lumOff val="35000"/>
                  </a:schemeClr>
                </a:solidFill>
                <a:latin typeface="Arial"/>
              </a:rPr>
              <a:t>, nakłada </a:t>
            </a:r>
            <a:r>
              <a:rPr lang="pl-PL" sz="1800" b="1" u="sng" dirty="0">
                <a:solidFill>
                  <a:schemeClr val="tx1">
                    <a:lumMod val="65000"/>
                    <a:lumOff val="35000"/>
                  </a:schemeClr>
                </a:solidFill>
                <a:latin typeface="Arial"/>
              </a:rPr>
              <a:t>w drodze decyzji</a:t>
            </a:r>
            <a:r>
              <a:rPr lang="pl-PL" sz="1800" dirty="0">
                <a:solidFill>
                  <a:schemeClr val="tx1">
                    <a:lumMod val="65000"/>
                    <a:lumOff val="35000"/>
                  </a:schemeClr>
                </a:solidFill>
                <a:latin typeface="Arial"/>
              </a:rPr>
              <a:t>, </a:t>
            </a:r>
            <a:r>
              <a:rPr lang="pl-PL" sz="1800" u="sng" dirty="0">
                <a:solidFill>
                  <a:schemeClr val="tx1">
                    <a:lumMod val="65000"/>
                    <a:lumOff val="35000"/>
                  </a:schemeClr>
                </a:solidFill>
                <a:latin typeface="Arial"/>
              </a:rPr>
              <a:t>wójt, burmistrz lub prezydent miasta</a:t>
            </a:r>
            <a:r>
              <a:rPr lang="pl-PL" sz="1800" dirty="0">
                <a:solidFill>
                  <a:schemeClr val="tx1">
                    <a:lumMod val="65000"/>
                    <a:lumOff val="35000"/>
                  </a:schemeClr>
                </a:solidFill>
                <a:latin typeface="Arial"/>
              </a:rPr>
              <a:t>, właściwy ze względu na miejsce wpisania przedsiębiorcy do rejestru działalności regulowanej, o którym mowa w art. 9b ust. 2.</a:t>
            </a:r>
          </a:p>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r>
              <a:rPr lang="pl-PL" sz="1800" dirty="0">
                <a:solidFill>
                  <a:schemeClr val="tx1">
                    <a:lumMod val="65000"/>
                    <a:lumOff val="35000"/>
                  </a:schemeClr>
                </a:solidFill>
                <a:latin typeface="Arial"/>
              </a:rPr>
              <a:t>Kary pieniężne, o których mowa w art. </a:t>
            </a:r>
            <a:r>
              <a:rPr lang="pl-PL" sz="1800" b="1" dirty="0">
                <a:solidFill>
                  <a:schemeClr val="tx1">
                    <a:lumMod val="65000"/>
                    <a:lumOff val="35000"/>
                  </a:schemeClr>
                </a:solidFill>
                <a:latin typeface="Arial"/>
              </a:rPr>
              <a:t>9y</a:t>
            </a:r>
            <a:r>
              <a:rPr lang="pl-PL" sz="1800" dirty="0">
                <a:solidFill>
                  <a:schemeClr val="tx1">
                    <a:lumMod val="65000"/>
                    <a:lumOff val="35000"/>
                  </a:schemeClr>
                </a:solidFill>
                <a:latin typeface="Arial"/>
              </a:rPr>
              <a:t> </a:t>
            </a:r>
            <a:r>
              <a:rPr lang="pl-PL" sz="1800" b="1" dirty="0">
                <a:solidFill>
                  <a:schemeClr val="tx1">
                    <a:lumMod val="65000"/>
                    <a:lumOff val="35000"/>
                  </a:schemeClr>
                </a:solidFill>
                <a:latin typeface="Arial"/>
              </a:rPr>
              <a:t>ust.</a:t>
            </a:r>
            <a:r>
              <a:rPr lang="pl-PL" sz="1800" dirty="0">
                <a:solidFill>
                  <a:schemeClr val="tx1">
                    <a:lumMod val="65000"/>
                    <a:lumOff val="35000"/>
                  </a:schemeClr>
                </a:solidFill>
                <a:latin typeface="Arial"/>
              </a:rPr>
              <a:t> 1 i </a:t>
            </a:r>
            <a:r>
              <a:rPr lang="pl-PL" sz="1800" b="1" dirty="0">
                <a:solidFill>
                  <a:schemeClr val="tx1">
                    <a:lumMod val="65000"/>
                    <a:lumOff val="35000"/>
                  </a:schemeClr>
                </a:solidFill>
                <a:latin typeface="Arial"/>
              </a:rPr>
              <a:t>2</a:t>
            </a:r>
            <a:r>
              <a:rPr lang="pl-PL" sz="1800" dirty="0">
                <a:solidFill>
                  <a:schemeClr val="tx1">
                    <a:lumMod val="65000"/>
                    <a:lumOff val="35000"/>
                  </a:schemeClr>
                </a:solidFill>
                <a:latin typeface="Arial"/>
              </a:rPr>
              <a:t>, art. 9z ust. 1-2a, 4, 6 i 7 oraz art. 9za, nakłada, </a:t>
            </a:r>
            <a:r>
              <a:rPr lang="pl-PL" sz="1800" b="1" u="sng" dirty="0">
                <a:solidFill>
                  <a:schemeClr val="tx1">
                    <a:lumMod val="65000"/>
                    <a:lumOff val="35000"/>
                  </a:schemeClr>
                </a:solidFill>
                <a:latin typeface="Arial"/>
              </a:rPr>
              <a:t>w drodze decyzji</a:t>
            </a:r>
            <a:r>
              <a:rPr lang="pl-PL" sz="1800" dirty="0">
                <a:solidFill>
                  <a:schemeClr val="tx1">
                    <a:lumMod val="65000"/>
                    <a:lumOff val="35000"/>
                  </a:schemeClr>
                </a:solidFill>
                <a:latin typeface="Arial"/>
              </a:rPr>
              <a:t>, </a:t>
            </a:r>
            <a:r>
              <a:rPr lang="pl-PL" sz="1800" u="sng" dirty="0">
                <a:solidFill>
                  <a:schemeClr val="tx1">
                    <a:lumMod val="65000"/>
                    <a:lumOff val="35000"/>
                  </a:schemeClr>
                </a:solidFill>
                <a:latin typeface="Arial"/>
              </a:rPr>
              <a:t>wojewódzki inspektor ochrony środowiska</a:t>
            </a:r>
            <a:r>
              <a:rPr lang="pl-PL" sz="1800" dirty="0">
                <a:solidFill>
                  <a:schemeClr val="tx1">
                    <a:lumMod val="65000"/>
                    <a:lumOff val="35000"/>
                  </a:schemeClr>
                </a:solidFill>
                <a:latin typeface="Arial"/>
              </a:rPr>
              <a:t>.</a:t>
            </a:r>
          </a:p>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endParaRPr kumimoji="0" lang="pl-PL" sz="1000" b="0" i="0" u="none" strike="noStrike" kern="1200" cap="none" spc="0" normalizeH="0" baseline="0" noProof="0" dirty="0">
              <a:ln>
                <a:noFill/>
              </a:ln>
              <a:solidFill>
                <a:schemeClr val="tx1">
                  <a:lumMod val="65000"/>
                  <a:lumOff val="35000"/>
                </a:schemeClr>
              </a:solidFill>
              <a:effectLst/>
              <a:uLnTx/>
              <a:uFillTx/>
              <a:latin typeface="Arial"/>
              <a:ea typeface="+mn-ea"/>
              <a:cs typeface="+mn-cs"/>
            </a:endParaRPr>
          </a:p>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r>
              <a:rPr kumimoji="0" lang="pl-PL" sz="1800" b="1" i="0" u="none" strike="noStrike" kern="1200" cap="none" spc="0" normalizeH="0" baseline="0" noProof="0" dirty="0">
                <a:ln>
                  <a:noFill/>
                </a:ln>
                <a:solidFill>
                  <a:srgbClr val="7030A0"/>
                </a:solidFill>
                <a:effectLst/>
                <a:uLnTx/>
                <a:uFillTx/>
                <a:latin typeface="Arial"/>
                <a:ea typeface="+mn-ea"/>
                <a:cs typeface="+mn-cs"/>
              </a:rPr>
              <a:t>Postępowanie w przedmiocie nałożenia administracyjnej kary pieniężnej w drodze decyzji za nieosiągnięcie wymaganych w danym roku minimalnych poziomów przygotowania do ponownego użycia i recyklingu odpadów komunalnych jest postępowaniem administracyjnym i mają do niego zastosowanie zasady ogólne uregulowane w przepisach Kodeksu postępowania administracyjnego!</a:t>
            </a:r>
          </a:p>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endParaRPr kumimoji="0" lang="pl-PL" sz="2000" b="0" i="0" u="none" strike="noStrike" kern="1200" cap="none" spc="0" normalizeH="0" baseline="0" noProof="0" dirty="0">
              <a:ln>
                <a:noFill/>
              </a:ln>
              <a:solidFill>
                <a:schemeClr val="tx1">
                  <a:lumMod val="65000"/>
                  <a:lumOff val="35000"/>
                </a:schemeClr>
              </a:solidFill>
              <a:effectLst/>
              <a:uLnTx/>
              <a:uFillTx/>
              <a:latin typeface="Arial"/>
              <a:ea typeface="+mn-ea"/>
              <a:cs typeface="+mn-cs"/>
            </a:endParaRPr>
          </a:p>
        </p:txBody>
      </p:sp>
      <p:sp>
        <p:nvSpPr>
          <p:cNvPr id="4" name="Foliennummernplatzhalter 3">
            <a:extLst>
              <a:ext uri="{FF2B5EF4-FFF2-40B4-BE49-F238E27FC236}">
                <a16:creationId xmlns:a16="http://schemas.microsoft.com/office/drawing/2014/main" id="{F421DB74-1A8D-429F-A255-232A952A70EB}"/>
              </a:ext>
            </a:extLst>
          </p:cNvPr>
          <p:cNvSpPr>
            <a:spLocks noGrp="1"/>
          </p:cNvSpPr>
          <p:nvPr>
            <p:ph type="sldNum" sz="quarter" idx="11"/>
          </p:nvPr>
        </p:nvSpPr>
        <p:spPr/>
        <p:txBody>
          <a:bodyPr/>
          <a:lstStyle/>
          <a:p>
            <a:pPr algn="ctr" defTabSz="1097280">
              <a:defRPr/>
            </a:pPr>
            <a:r>
              <a:rPr lang="de-DE" dirty="0" err="1">
                <a:solidFill>
                  <a:prstClr val="black">
                    <a:tint val="75000"/>
                  </a:prstClr>
                </a:solidFill>
                <a:latin typeface="+mn-lt"/>
              </a:rPr>
              <a:t>Slajd</a:t>
            </a:r>
            <a:r>
              <a:rPr lang="de-DE" dirty="0">
                <a:solidFill>
                  <a:prstClr val="black">
                    <a:tint val="75000"/>
                  </a:prstClr>
                </a:solidFill>
                <a:latin typeface="+mn-lt"/>
              </a:rPr>
              <a:t> </a:t>
            </a:r>
            <a:fld id="{9DE5E878-98C0-4758-B1C7-DB0F9977D4AD}" type="slidenum">
              <a:rPr lang="de-DE">
                <a:solidFill>
                  <a:prstClr val="black">
                    <a:tint val="75000"/>
                  </a:prstClr>
                </a:solidFill>
                <a:latin typeface="+mn-lt"/>
              </a:rPr>
              <a:pPr algn="ctr" defTabSz="1097280">
                <a:defRPr/>
              </a:pPr>
              <a:t>23</a:t>
            </a:fld>
            <a:endParaRPr lang="de-DE" dirty="0">
              <a:solidFill>
                <a:prstClr val="black">
                  <a:tint val="75000"/>
                </a:prstClr>
              </a:solidFill>
              <a:latin typeface="+mn-lt"/>
            </a:endParaRPr>
          </a:p>
        </p:txBody>
      </p:sp>
      <p:sp>
        <p:nvSpPr>
          <p:cNvPr id="5" name="Fußzeilenplatzhalter 4">
            <a:extLst>
              <a:ext uri="{FF2B5EF4-FFF2-40B4-BE49-F238E27FC236}">
                <a16:creationId xmlns:a16="http://schemas.microsoft.com/office/drawing/2014/main" id="{932DB0FB-3BE7-41D2-AE70-71FC2A9D3669}"/>
              </a:ext>
            </a:extLst>
          </p:cNvPr>
          <p:cNvSpPr>
            <a:spLocks noGrp="1"/>
          </p:cNvSpPr>
          <p:nvPr>
            <p:ph type="ftr" sz="quarter" idx="10"/>
          </p:nvPr>
        </p:nvSpPr>
        <p:spPr/>
        <p:txBody>
          <a:bodyPr/>
          <a:lstStyle/>
          <a:p>
            <a:pPr defTabSz="1097280">
              <a:defRPr/>
            </a:pPr>
            <a:fld id="{79835E42-6D4A-46CC-B59D-5108721DEF3D}" type="datetime1">
              <a:rPr lang="de-AT">
                <a:solidFill>
                  <a:prstClr val="black">
                    <a:tint val="75000"/>
                  </a:prstClr>
                </a:solidFill>
                <a:latin typeface="+mn-lt"/>
              </a:rPr>
              <a:pPr defTabSz="1097280">
                <a:defRPr/>
              </a:pPr>
              <a:t>17.09.2025</a:t>
            </a:fld>
            <a:endParaRPr lang="de-DE" dirty="0">
              <a:solidFill>
                <a:prstClr val="black">
                  <a:tint val="75000"/>
                </a:prstClr>
              </a:solidFill>
              <a:latin typeface="+mn-lt"/>
            </a:endParaRPr>
          </a:p>
        </p:txBody>
      </p:sp>
    </p:spTree>
    <p:extLst>
      <p:ext uri="{BB962C8B-B14F-4D97-AF65-F5344CB8AC3E}">
        <p14:creationId xmlns:p14="http://schemas.microsoft.com/office/powerpoint/2010/main" val="1002901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AE8D82-5A46-4AAA-950C-7AEBC8E3BFF5}"/>
              </a:ext>
            </a:extLst>
          </p:cNvPr>
          <p:cNvSpPr>
            <a:spLocks noGrp="1"/>
          </p:cNvSpPr>
          <p:nvPr>
            <p:ph type="title"/>
          </p:nvPr>
        </p:nvSpPr>
        <p:spPr/>
        <p:txBody>
          <a:bodyPr>
            <a:normAutofit/>
          </a:bodyPr>
          <a:lstStyle/>
          <a:p>
            <a:pPr algn="just">
              <a:lnSpc>
                <a:spcPct val="130000"/>
              </a:lnSpc>
            </a:pPr>
            <a:r>
              <a:rPr kumimoji="0" lang="pl-PL" sz="2500" b="0" i="0" u="none" strike="noStrike" kern="1200" cap="all" spc="0" normalizeH="0" baseline="0" noProof="0" dirty="0">
                <a:ln>
                  <a:noFill/>
                </a:ln>
                <a:solidFill>
                  <a:prstClr val="white"/>
                </a:solidFill>
                <a:effectLst/>
                <a:uLnTx/>
                <a:uFillTx/>
                <a:latin typeface="Arial"/>
                <a:ea typeface="+mj-ea"/>
                <a:cs typeface="+mj-cs"/>
              </a:rPr>
              <a:t>Ustawa z 14 czerwca 1960 r. - Kodeks postępowania administracyjnego (</a:t>
            </a:r>
            <a:r>
              <a:rPr kumimoji="0" lang="pl-PL" sz="2500" b="0" i="0" u="none" strike="noStrike" kern="1200" cap="all" spc="0" normalizeH="0" baseline="0" noProof="0" dirty="0" err="1">
                <a:ln>
                  <a:noFill/>
                </a:ln>
                <a:solidFill>
                  <a:prstClr val="white"/>
                </a:solidFill>
                <a:effectLst/>
                <a:uLnTx/>
                <a:uFillTx/>
                <a:latin typeface="Arial"/>
                <a:ea typeface="+mj-ea"/>
                <a:cs typeface="+mj-cs"/>
              </a:rPr>
              <a:t>t.j</a:t>
            </a:r>
            <a:r>
              <a:rPr kumimoji="0" lang="pl-PL" sz="2500" b="0" i="0" u="none" strike="noStrike" kern="1200" cap="all" spc="0" normalizeH="0" baseline="0" noProof="0" dirty="0">
                <a:ln>
                  <a:noFill/>
                </a:ln>
                <a:solidFill>
                  <a:prstClr val="white"/>
                </a:solidFill>
                <a:effectLst/>
                <a:uLnTx/>
                <a:uFillTx/>
                <a:latin typeface="Arial"/>
                <a:ea typeface="+mj-ea"/>
                <a:cs typeface="+mj-cs"/>
              </a:rPr>
              <a:t>. Dz. U. z 2024 r. poz. 572 ze zm.)</a:t>
            </a:r>
            <a:endParaRPr lang="de-AT" sz="2500" dirty="0">
              <a:latin typeface="+mn-lt"/>
            </a:endParaRPr>
          </a:p>
        </p:txBody>
      </p:sp>
      <p:sp>
        <p:nvSpPr>
          <p:cNvPr id="3" name="Inhaltsplatzhalter 2">
            <a:extLst>
              <a:ext uri="{FF2B5EF4-FFF2-40B4-BE49-F238E27FC236}">
                <a16:creationId xmlns:a16="http://schemas.microsoft.com/office/drawing/2014/main" id="{AE4CBA7A-A97A-41CF-9DB2-C13BB4E4A0F0}"/>
              </a:ext>
            </a:extLst>
          </p:cNvPr>
          <p:cNvSpPr>
            <a:spLocks noGrp="1"/>
          </p:cNvSpPr>
          <p:nvPr>
            <p:ph idx="1"/>
          </p:nvPr>
        </p:nvSpPr>
        <p:spPr>
          <a:xfrm>
            <a:off x="340936" y="1439110"/>
            <a:ext cx="11510128" cy="4526280"/>
          </a:xfrm>
        </p:spPr>
        <p:txBody>
          <a:bodyPr/>
          <a:lstStyle/>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r>
              <a:rPr lang="pl-PL" b="1" u="sng" dirty="0">
                <a:solidFill>
                  <a:schemeClr val="tx1">
                    <a:lumMod val="65000"/>
                    <a:lumOff val="35000"/>
                  </a:schemeClr>
                </a:solidFill>
                <a:latin typeface="Arial"/>
              </a:rPr>
              <a:t>Rozdział 4 Dowody</a:t>
            </a:r>
            <a:r>
              <a:rPr lang="pl-PL" b="1" dirty="0">
                <a:solidFill>
                  <a:schemeClr val="tx1">
                    <a:lumMod val="65000"/>
                    <a:lumOff val="35000"/>
                  </a:schemeClr>
                </a:solidFill>
                <a:latin typeface="Arial"/>
              </a:rPr>
              <a:t>:</a:t>
            </a:r>
          </a:p>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endParaRPr lang="pl-PL" dirty="0">
              <a:solidFill>
                <a:schemeClr val="tx1">
                  <a:lumMod val="65000"/>
                  <a:lumOff val="35000"/>
                </a:schemeClr>
              </a:solidFill>
              <a:latin typeface="Arial"/>
            </a:endParaRPr>
          </a:p>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r>
              <a:rPr lang="pl-PL" b="1" dirty="0">
                <a:solidFill>
                  <a:schemeClr val="tx1">
                    <a:lumMod val="65000"/>
                    <a:lumOff val="35000"/>
                  </a:schemeClr>
                </a:solidFill>
                <a:latin typeface="Arial"/>
              </a:rPr>
              <a:t>Art. 75 – art. 88a k.p.a.</a:t>
            </a:r>
          </a:p>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endParaRPr lang="pl-PL" dirty="0">
              <a:solidFill>
                <a:schemeClr val="tx1">
                  <a:lumMod val="65000"/>
                  <a:lumOff val="35000"/>
                </a:schemeClr>
              </a:solidFill>
              <a:latin typeface="Arial"/>
            </a:endParaRPr>
          </a:p>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r>
              <a:rPr lang="pl-PL" b="1" dirty="0">
                <a:solidFill>
                  <a:schemeClr val="tx1">
                    <a:lumMod val="65000"/>
                    <a:lumOff val="35000"/>
                  </a:schemeClr>
                </a:solidFill>
                <a:latin typeface="Arial"/>
              </a:rPr>
              <a:t>Art. 75 § 1 k.p.a.</a:t>
            </a:r>
          </a:p>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r>
              <a:rPr lang="pl-PL" dirty="0">
                <a:solidFill>
                  <a:schemeClr val="tx1">
                    <a:lumMod val="65000"/>
                    <a:lumOff val="35000"/>
                  </a:schemeClr>
                </a:solidFill>
                <a:latin typeface="Arial"/>
              </a:rPr>
              <a:t>Jako dowód należy dopuścić wszystko, co może przyczynić się do wyjaśnienia sprawy, a nie jest sprzeczne z prawem. W szczególności dowodem mogą być dokumenty, zeznania świadków, opinie biegłych oraz oględziny.</a:t>
            </a:r>
          </a:p>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endParaRPr lang="pl-PL" sz="2000" dirty="0">
              <a:solidFill>
                <a:schemeClr val="tx1">
                  <a:lumMod val="65000"/>
                  <a:lumOff val="35000"/>
                </a:schemeClr>
              </a:solidFill>
              <a:latin typeface="Arial"/>
            </a:endParaRPr>
          </a:p>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endParaRPr lang="pl-PL" sz="2000" dirty="0">
              <a:solidFill>
                <a:schemeClr val="tx1">
                  <a:lumMod val="65000"/>
                  <a:lumOff val="35000"/>
                </a:schemeClr>
              </a:solidFill>
              <a:latin typeface="Arial"/>
            </a:endParaRPr>
          </a:p>
        </p:txBody>
      </p:sp>
      <p:sp>
        <p:nvSpPr>
          <p:cNvPr id="4" name="Foliennummernplatzhalter 3">
            <a:extLst>
              <a:ext uri="{FF2B5EF4-FFF2-40B4-BE49-F238E27FC236}">
                <a16:creationId xmlns:a16="http://schemas.microsoft.com/office/drawing/2014/main" id="{F421DB74-1A8D-429F-A255-232A952A70EB}"/>
              </a:ext>
            </a:extLst>
          </p:cNvPr>
          <p:cNvSpPr>
            <a:spLocks noGrp="1"/>
          </p:cNvSpPr>
          <p:nvPr>
            <p:ph type="sldNum" sz="quarter" idx="11"/>
          </p:nvPr>
        </p:nvSpPr>
        <p:spPr/>
        <p:txBody>
          <a:bodyPr/>
          <a:lstStyle/>
          <a:p>
            <a:pPr algn="ctr" defTabSz="1097280">
              <a:defRPr/>
            </a:pPr>
            <a:r>
              <a:rPr lang="de-DE" dirty="0" err="1">
                <a:solidFill>
                  <a:prstClr val="black">
                    <a:tint val="75000"/>
                  </a:prstClr>
                </a:solidFill>
                <a:latin typeface="+mn-lt"/>
              </a:rPr>
              <a:t>Slajd</a:t>
            </a:r>
            <a:r>
              <a:rPr lang="de-DE" dirty="0">
                <a:solidFill>
                  <a:prstClr val="black">
                    <a:tint val="75000"/>
                  </a:prstClr>
                </a:solidFill>
                <a:latin typeface="+mn-lt"/>
              </a:rPr>
              <a:t> </a:t>
            </a:r>
            <a:fld id="{9DE5E878-98C0-4758-B1C7-DB0F9977D4AD}" type="slidenum">
              <a:rPr lang="de-DE">
                <a:solidFill>
                  <a:prstClr val="black">
                    <a:tint val="75000"/>
                  </a:prstClr>
                </a:solidFill>
                <a:latin typeface="+mn-lt"/>
              </a:rPr>
              <a:pPr algn="ctr" defTabSz="1097280">
                <a:defRPr/>
              </a:pPr>
              <a:t>24</a:t>
            </a:fld>
            <a:endParaRPr lang="de-DE" dirty="0">
              <a:solidFill>
                <a:prstClr val="black">
                  <a:tint val="75000"/>
                </a:prstClr>
              </a:solidFill>
              <a:latin typeface="+mn-lt"/>
            </a:endParaRPr>
          </a:p>
        </p:txBody>
      </p:sp>
      <p:sp>
        <p:nvSpPr>
          <p:cNvPr id="5" name="Fußzeilenplatzhalter 4">
            <a:extLst>
              <a:ext uri="{FF2B5EF4-FFF2-40B4-BE49-F238E27FC236}">
                <a16:creationId xmlns:a16="http://schemas.microsoft.com/office/drawing/2014/main" id="{932DB0FB-3BE7-41D2-AE70-71FC2A9D3669}"/>
              </a:ext>
            </a:extLst>
          </p:cNvPr>
          <p:cNvSpPr>
            <a:spLocks noGrp="1"/>
          </p:cNvSpPr>
          <p:nvPr>
            <p:ph type="ftr" sz="quarter" idx="10"/>
          </p:nvPr>
        </p:nvSpPr>
        <p:spPr/>
        <p:txBody>
          <a:bodyPr/>
          <a:lstStyle/>
          <a:p>
            <a:pPr defTabSz="1097280">
              <a:defRPr/>
            </a:pPr>
            <a:fld id="{79835E42-6D4A-46CC-B59D-5108721DEF3D}" type="datetime1">
              <a:rPr lang="de-AT">
                <a:solidFill>
                  <a:prstClr val="black">
                    <a:tint val="75000"/>
                  </a:prstClr>
                </a:solidFill>
                <a:latin typeface="+mn-lt"/>
              </a:rPr>
              <a:pPr defTabSz="1097280">
                <a:defRPr/>
              </a:pPr>
              <a:t>17.09.2025</a:t>
            </a:fld>
            <a:endParaRPr lang="de-DE" dirty="0">
              <a:solidFill>
                <a:prstClr val="black">
                  <a:tint val="75000"/>
                </a:prstClr>
              </a:solidFill>
              <a:latin typeface="+mn-lt"/>
            </a:endParaRPr>
          </a:p>
        </p:txBody>
      </p:sp>
    </p:spTree>
    <p:extLst>
      <p:ext uri="{BB962C8B-B14F-4D97-AF65-F5344CB8AC3E}">
        <p14:creationId xmlns:p14="http://schemas.microsoft.com/office/powerpoint/2010/main" val="40799080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6621032-EB2C-86D9-6485-45393F6D7BA9}"/>
              </a:ext>
            </a:extLst>
          </p:cNvPr>
          <p:cNvSpPr>
            <a:spLocks noGrp="1"/>
          </p:cNvSpPr>
          <p:nvPr>
            <p:ph type="title"/>
          </p:nvPr>
        </p:nvSpPr>
        <p:spPr/>
        <p:txBody>
          <a:bodyPr>
            <a:normAutofit/>
          </a:bodyPr>
          <a:lstStyle/>
          <a:p>
            <a:pPr algn="just">
              <a:lnSpc>
                <a:spcPct val="130000"/>
              </a:lnSpc>
            </a:pPr>
            <a:r>
              <a:rPr lang="pl-PL" sz="2500" dirty="0">
                <a:latin typeface="+mn-lt"/>
              </a:rPr>
              <a:t>Ustawa z 14 czerwca 1960 r. - Kodeks postępowania administracyjnego (</a:t>
            </a:r>
            <a:r>
              <a:rPr lang="pl-PL" sz="2500" dirty="0" err="1">
                <a:latin typeface="+mn-lt"/>
              </a:rPr>
              <a:t>t.j</a:t>
            </a:r>
            <a:r>
              <a:rPr lang="pl-PL" sz="2500" dirty="0">
                <a:latin typeface="+mn-lt"/>
              </a:rPr>
              <a:t>. Dz. U. z 2024 r. poz. 572 ze zm.)</a:t>
            </a:r>
          </a:p>
        </p:txBody>
      </p:sp>
      <p:sp>
        <p:nvSpPr>
          <p:cNvPr id="3" name="Symbol zastępczy zawartości 2">
            <a:extLst>
              <a:ext uri="{FF2B5EF4-FFF2-40B4-BE49-F238E27FC236}">
                <a16:creationId xmlns:a16="http://schemas.microsoft.com/office/drawing/2014/main" id="{EE2DFD25-75B5-68D0-9350-730456508ACB}"/>
              </a:ext>
            </a:extLst>
          </p:cNvPr>
          <p:cNvSpPr>
            <a:spLocks noGrp="1"/>
          </p:cNvSpPr>
          <p:nvPr>
            <p:ph idx="1"/>
          </p:nvPr>
        </p:nvSpPr>
        <p:spPr>
          <a:xfrm>
            <a:off x="190919" y="1359040"/>
            <a:ext cx="11786715" cy="4526280"/>
          </a:xfrm>
        </p:spPr>
        <p:txBody>
          <a:bodyPr/>
          <a:lstStyle/>
          <a:p>
            <a:pPr marL="0" indent="0" algn="just">
              <a:lnSpc>
                <a:spcPct val="130000"/>
              </a:lnSpc>
              <a:buNone/>
            </a:pPr>
            <a:r>
              <a:rPr lang="pl-PL" sz="1800" b="1" dirty="0">
                <a:solidFill>
                  <a:schemeClr val="tx1">
                    <a:lumMod val="65000"/>
                    <a:lumOff val="35000"/>
                  </a:schemeClr>
                </a:solidFill>
                <a:latin typeface="+mn-lt"/>
              </a:rPr>
              <a:t>Art. 189a – zakres stosowania przepisów</a:t>
            </a:r>
          </a:p>
          <a:p>
            <a:pPr marL="0" indent="0" algn="just">
              <a:lnSpc>
                <a:spcPct val="130000"/>
              </a:lnSpc>
              <a:buNone/>
            </a:pPr>
            <a:r>
              <a:rPr lang="pl-PL" sz="1800" dirty="0">
                <a:solidFill>
                  <a:schemeClr val="tx1">
                    <a:lumMod val="65000"/>
                    <a:lumOff val="35000"/>
                  </a:schemeClr>
                </a:solidFill>
                <a:latin typeface="+mn-lt"/>
              </a:rPr>
              <a:t>§ 1. W sprawach nakładania lub wymierzania administracyjnej kary pieniężnej lub udzielania ulg w jej wykonaniu stosuje się przepisy niniejszego działu.</a:t>
            </a:r>
          </a:p>
          <a:p>
            <a:pPr marL="0" indent="0" algn="just">
              <a:lnSpc>
                <a:spcPct val="130000"/>
              </a:lnSpc>
              <a:buNone/>
            </a:pPr>
            <a:r>
              <a:rPr lang="pl-PL" sz="1800" dirty="0">
                <a:solidFill>
                  <a:schemeClr val="tx1">
                    <a:lumMod val="65000"/>
                    <a:lumOff val="35000"/>
                  </a:schemeClr>
                </a:solidFill>
                <a:latin typeface="+mn-lt"/>
              </a:rPr>
              <a:t>§ 2. W przypadku uregulowania w przepisach odrębnych:</a:t>
            </a:r>
          </a:p>
          <a:p>
            <a:pPr marL="0" indent="0" algn="just">
              <a:lnSpc>
                <a:spcPct val="130000"/>
              </a:lnSpc>
              <a:buNone/>
            </a:pPr>
            <a:r>
              <a:rPr lang="pl-PL" sz="1800" dirty="0">
                <a:solidFill>
                  <a:schemeClr val="tx1">
                    <a:lumMod val="65000"/>
                    <a:lumOff val="35000"/>
                  </a:schemeClr>
                </a:solidFill>
                <a:latin typeface="+mn-lt"/>
              </a:rPr>
              <a:t>	1) przesłanek wymiaru administracyjnej kary pieniężnej,</a:t>
            </a:r>
          </a:p>
          <a:p>
            <a:pPr marL="0" indent="0" algn="just">
              <a:lnSpc>
                <a:spcPct val="130000"/>
              </a:lnSpc>
              <a:buNone/>
            </a:pPr>
            <a:r>
              <a:rPr lang="pl-PL" sz="1800" dirty="0">
                <a:solidFill>
                  <a:schemeClr val="tx1">
                    <a:lumMod val="65000"/>
                    <a:lumOff val="35000"/>
                  </a:schemeClr>
                </a:solidFill>
                <a:latin typeface="+mn-lt"/>
              </a:rPr>
              <a:t>	2) odstąpienia od nałożenia administracyjnej kary pieniężnej lub udzielenia pouczenia,</a:t>
            </a:r>
          </a:p>
          <a:p>
            <a:pPr marL="0" indent="0" algn="just">
              <a:lnSpc>
                <a:spcPct val="130000"/>
              </a:lnSpc>
              <a:buNone/>
            </a:pPr>
            <a:r>
              <a:rPr lang="pl-PL" sz="1800" dirty="0">
                <a:solidFill>
                  <a:schemeClr val="tx1">
                    <a:lumMod val="65000"/>
                    <a:lumOff val="35000"/>
                  </a:schemeClr>
                </a:solidFill>
                <a:latin typeface="+mn-lt"/>
              </a:rPr>
              <a:t>	3) terminów przedawnienia nakładania administracyjnej kary pieniężnej,</a:t>
            </a:r>
          </a:p>
          <a:p>
            <a:pPr marL="0" indent="0" algn="just">
              <a:lnSpc>
                <a:spcPct val="130000"/>
              </a:lnSpc>
              <a:buNone/>
            </a:pPr>
            <a:r>
              <a:rPr lang="pl-PL" sz="1800" dirty="0">
                <a:solidFill>
                  <a:schemeClr val="tx1">
                    <a:lumMod val="65000"/>
                    <a:lumOff val="35000"/>
                  </a:schemeClr>
                </a:solidFill>
                <a:latin typeface="+mn-lt"/>
              </a:rPr>
              <a:t>	4) terminów przedawnienia egzekucji administracyjnej kary pieniężnej,</a:t>
            </a:r>
          </a:p>
          <a:p>
            <a:pPr marL="0" indent="0" algn="just">
              <a:lnSpc>
                <a:spcPct val="130000"/>
              </a:lnSpc>
              <a:buNone/>
            </a:pPr>
            <a:r>
              <a:rPr lang="pl-PL" sz="1800" dirty="0">
                <a:solidFill>
                  <a:schemeClr val="tx1">
                    <a:lumMod val="65000"/>
                    <a:lumOff val="35000"/>
                  </a:schemeClr>
                </a:solidFill>
                <a:latin typeface="+mn-lt"/>
              </a:rPr>
              <a:t>	5) odsetek od zaległej administracyjnej kary pieniężnej,</a:t>
            </a:r>
          </a:p>
          <a:p>
            <a:pPr marL="0" indent="0" algn="just">
              <a:lnSpc>
                <a:spcPct val="130000"/>
              </a:lnSpc>
              <a:buNone/>
            </a:pPr>
            <a:r>
              <a:rPr lang="pl-PL" sz="1800" dirty="0">
                <a:solidFill>
                  <a:schemeClr val="tx1">
                    <a:lumMod val="65000"/>
                    <a:lumOff val="35000"/>
                  </a:schemeClr>
                </a:solidFill>
                <a:latin typeface="+mn-lt"/>
              </a:rPr>
              <a:t>	6) udzielania ulg w wykonaniu administracyjnej kary pieniężnej</a:t>
            </a:r>
          </a:p>
          <a:p>
            <a:pPr algn="just">
              <a:lnSpc>
                <a:spcPct val="130000"/>
              </a:lnSpc>
              <a:buFontTx/>
              <a:buChar char="-"/>
            </a:pPr>
            <a:r>
              <a:rPr lang="pl-PL" sz="1800" dirty="0">
                <a:solidFill>
                  <a:schemeClr val="tx1">
                    <a:lumMod val="65000"/>
                    <a:lumOff val="35000"/>
                  </a:schemeClr>
                </a:solidFill>
                <a:latin typeface="+mn-lt"/>
              </a:rPr>
              <a:t>przepisów niniejszego działu w tym zakresie nie stosuje się. </a:t>
            </a:r>
          </a:p>
          <a:p>
            <a:pPr marL="0" indent="0" algn="just">
              <a:lnSpc>
                <a:spcPct val="130000"/>
              </a:lnSpc>
              <a:buNone/>
            </a:pPr>
            <a:r>
              <a:rPr lang="pl-PL" sz="1800" dirty="0">
                <a:solidFill>
                  <a:schemeClr val="tx1">
                    <a:lumMod val="65000"/>
                    <a:lumOff val="35000"/>
                  </a:schemeClr>
                </a:solidFill>
                <a:latin typeface="+mn-lt"/>
              </a:rPr>
              <a:t>(…)</a:t>
            </a:r>
          </a:p>
        </p:txBody>
      </p:sp>
      <p:sp>
        <p:nvSpPr>
          <p:cNvPr id="4" name="Symbol zastępczy numeru slajdu 3">
            <a:extLst>
              <a:ext uri="{FF2B5EF4-FFF2-40B4-BE49-F238E27FC236}">
                <a16:creationId xmlns:a16="http://schemas.microsoft.com/office/drawing/2014/main" id="{6F1B2044-38F3-BA1B-03C7-C71F8A3E712F}"/>
              </a:ext>
            </a:extLst>
          </p:cNvPr>
          <p:cNvSpPr>
            <a:spLocks noGrp="1"/>
          </p:cNvSpPr>
          <p:nvPr>
            <p:ph type="sldNum" sz="quarter" idx="11"/>
          </p:nvPr>
        </p:nvSpPr>
        <p:spPr/>
        <p:txBody>
          <a:bodyPr/>
          <a:lstStyle/>
          <a:p>
            <a:pPr algn="ctr">
              <a:defRPr/>
            </a:pPr>
            <a:r>
              <a:rPr lang="de-DE" dirty="0" err="1">
                <a:latin typeface="+mn-lt"/>
              </a:rPr>
              <a:t>Slajd</a:t>
            </a:r>
            <a:r>
              <a:rPr lang="de-DE" dirty="0">
                <a:latin typeface="+mn-lt"/>
              </a:rPr>
              <a:t> </a:t>
            </a:r>
            <a:fld id="{9DE5E878-98C0-4758-B1C7-DB0F9977D4AD}" type="slidenum">
              <a:rPr lang="de-DE" smtClean="0">
                <a:latin typeface="+mn-lt"/>
              </a:rPr>
              <a:pPr algn="ctr">
                <a:defRPr/>
              </a:pPr>
              <a:t>25</a:t>
            </a:fld>
            <a:endParaRPr lang="de-DE" dirty="0">
              <a:latin typeface="+mn-lt"/>
            </a:endParaRPr>
          </a:p>
        </p:txBody>
      </p:sp>
      <p:sp>
        <p:nvSpPr>
          <p:cNvPr id="5" name="Symbol zastępczy stopki 4">
            <a:extLst>
              <a:ext uri="{FF2B5EF4-FFF2-40B4-BE49-F238E27FC236}">
                <a16:creationId xmlns:a16="http://schemas.microsoft.com/office/drawing/2014/main" id="{7B3DBBB1-3B17-833E-CF1A-BAB275E94E94}"/>
              </a:ext>
            </a:extLst>
          </p:cNvPr>
          <p:cNvSpPr>
            <a:spLocks noGrp="1"/>
          </p:cNvSpPr>
          <p:nvPr>
            <p:ph type="ftr" sz="quarter" idx="10"/>
          </p:nvPr>
        </p:nvSpPr>
        <p:spPr/>
        <p:txBody>
          <a:bodyPr/>
          <a:lstStyle/>
          <a:p>
            <a:pPr>
              <a:defRPr/>
            </a:pPr>
            <a:fld id="{79835E42-6D4A-46CC-B59D-5108721DEF3D}" type="datetime1">
              <a:rPr lang="de-AT" smtClean="0">
                <a:latin typeface="+mn-lt"/>
              </a:rPr>
              <a:pPr>
                <a:defRPr/>
              </a:pPr>
              <a:t>17.09.2025</a:t>
            </a:fld>
            <a:endParaRPr lang="de-DE" dirty="0">
              <a:latin typeface="+mn-lt"/>
            </a:endParaRPr>
          </a:p>
        </p:txBody>
      </p:sp>
    </p:spTree>
    <p:extLst>
      <p:ext uri="{BB962C8B-B14F-4D97-AF65-F5344CB8AC3E}">
        <p14:creationId xmlns:p14="http://schemas.microsoft.com/office/powerpoint/2010/main" val="220705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7E7E8D2-A31A-2116-38E3-0F9D2BFB50AD}"/>
              </a:ext>
            </a:extLst>
          </p:cNvPr>
          <p:cNvSpPr>
            <a:spLocks noGrp="1"/>
          </p:cNvSpPr>
          <p:nvPr>
            <p:ph type="title"/>
          </p:nvPr>
        </p:nvSpPr>
        <p:spPr/>
        <p:txBody>
          <a:bodyPr>
            <a:normAutofit/>
          </a:bodyPr>
          <a:lstStyle/>
          <a:p>
            <a:pPr algn="just">
              <a:lnSpc>
                <a:spcPct val="130000"/>
              </a:lnSpc>
            </a:pPr>
            <a:r>
              <a:rPr lang="pl-PL" sz="2500" dirty="0">
                <a:latin typeface="+mn-lt"/>
              </a:rPr>
              <a:t>Ustawa z 14 czerwca 1960 r. - Kodeks postępowania administracyjnego (</a:t>
            </a:r>
            <a:r>
              <a:rPr lang="pl-PL" sz="2500" dirty="0" err="1">
                <a:latin typeface="+mn-lt"/>
              </a:rPr>
              <a:t>t.j</a:t>
            </a:r>
            <a:r>
              <a:rPr lang="pl-PL" sz="2500" dirty="0">
                <a:latin typeface="+mn-lt"/>
              </a:rPr>
              <a:t>. Dz. U. z 2024 r. poz. 572 ze zm.)</a:t>
            </a:r>
          </a:p>
        </p:txBody>
      </p:sp>
      <p:sp>
        <p:nvSpPr>
          <p:cNvPr id="3" name="Symbol zastępczy zawartości 2">
            <a:extLst>
              <a:ext uri="{FF2B5EF4-FFF2-40B4-BE49-F238E27FC236}">
                <a16:creationId xmlns:a16="http://schemas.microsoft.com/office/drawing/2014/main" id="{519E2A8B-3906-E5E2-FC59-3CDD5BEA1917}"/>
              </a:ext>
            </a:extLst>
          </p:cNvPr>
          <p:cNvSpPr>
            <a:spLocks noGrp="1"/>
          </p:cNvSpPr>
          <p:nvPr>
            <p:ph idx="1"/>
          </p:nvPr>
        </p:nvSpPr>
        <p:spPr>
          <a:xfrm>
            <a:off x="352425" y="1409700"/>
            <a:ext cx="11534775" cy="4716780"/>
          </a:xfrm>
        </p:spPr>
        <p:txBody>
          <a:bodyPr/>
          <a:lstStyle/>
          <a:p>
            <a:pPr marL="0" indent="0" algn="just">
              <a:lnSpc>
                <a:spcPct val="130000"/>
              </a:lnSpc>
              <a:buNone/>
            </a:pPr>
            <a:r>
              <a:rPr lang="pl-PL" sz="1800" b="1" dirty="0">
                <a:solidFill>
                  <a:schemeClr val="tx1">
                    <a:lumMod val="65000"/>
                    <a:lumOff val="35000"/>
                  </a:schemeClr>
                </a:solidFill>
                <a:latin typeface="+mn-lt"/>
              </a:rPr>
              <a:t>Art. 189f – odstąpienie od nałożenia administracyjnej kary pieniężnej</a:t>
            </a:r>
          </a:p>
          <a:p>
            <a:pPr marL="0" indent="0" algn="just">
              <a:lnSpc>
                <a:spcPct val="130000"/>
              </a:lnSpc>
              <a:buNone/>
            </a:pPr>
            <a:endParaRPr lang="pl-PL" sz="1600" dirty="0">
              <a:solidFill>
                <a:schemeClr val="tx1">
                  <a:lumMod val="65000"/>
                  <a:lumOff val="35000"/>
                </a:schemeClr>
              </a:solidFill>
              <a:latin typeface="+mn-lt"/>
            </a:endParaRPr>
          </a:p>
          <a:p>
            <a:pPr marL="0" indent="0" algn="just">
              <a:lnSpc>
                <a:spcPct val="130000"/>
              </a:lnSpc>
              <a:buNone/>
            </a:pPr>
            <a:r>
              <a:rPr lang="pl-PL" sz="1800" dirty="0">
                <a:solidFill>
                  <a:schemeClr val="tx1">
                    <a:lumMod val="65000"/>
                    <a:lumOff val="35000"/>
                  </a:schemeClr>
                </a:solidFill>
                <a:latin typeface="+mn-lt"/>
              </a:rPr>
              <a:t>§ 1. Organ administracji publicznej, w drodze decyzji, odstępuje od nałożenia administracyjnej kary pieniężnej i poprzestaje na pouczeniu, jeżeli:</a:t>
            </a:r>
          </a:p>
          <a:p>
            <a:pPr marL="0" indent="0" algn="just">
              <a:lnSpc>
                <a:spcPct val="130000"/>
              </a:lnSpc>
              <a:buNone/>
            </a:pPr>
            <a:endParaRPr lang="pl-PL" sz="1800" dirty="0">
              <a:solidFill>
                <a:schemeClr val="tx1">
                  <a:lumMod val="65000"/>
                  <a:lumOff val="35000"/>
                </a:schemeClr>
              </a:solidFill>
              <a:latin typeface="+mn-lt"/>
            </a:endParaRPr>
          </a:p>
          <a:p>
            <a:pPr marL="536575" indent="-342900" algn="just">
              <a:lnSpc>
                <a:spcPct val="130000"/>
              </a:lnSpc>
              <a:buAutoNum type="arabicParenR"/>
            </a:pPr>
            <a:r>
              <a:rPr lang="pl-PL" sz="1800" dirty="0">
                <a:solidFill>
                  <a:schemeClr val="tx1">
                    <a:lumMod val="65000"/>
                    <a:lumOff val="35000"/>
                  </a:schemeClr>
                </a:solidFill>
                <a:latin typeface="+mn-lt"/>
              </a:rPr>
              <a:t>waga naruszenia prawa jest znikoma, a strona zaprzestała naruszania prawa lub</a:t>
            </a:r>
          </a:p>
          <a:p>
            <a:pPr marL="342900" indent="-342900" algn="just">
              <a:lnSpc>
                <a:spcPct val="130000"/>
              </a:lnSpc>
              <a:buAutoNum type="arabicParenR"/>
            </a:pPr>
            <a:endParaRPr lang="pl-PL" sz="1800" dirty="0">
              <a:solidFill>
                <a:schemeClr val="tx1">
                  <a:lumMod val="65000"/>
                  <a:lumOff val="35000"/>
                </a:schemeClr>
              </a:solidFill>
              <a:latin typeface="+mn-lt"/>
            </a:endParaRPr>
          </a:p>
          <a:p>
            <a:pPr marL="536575" indent="-342900" algn="just">
              <a:lnSpc>
                <a:spcPct val="130000"/>
              </a:lnSpc>
              <a:buAutoNum type="arabicParenR"/>
            </a:pPr>
            <a:r>
              <a:rPr lang="pl-PL" sz="1800" dirty="0">
                <a:solidFill>
                  <a:schemeClr val="tx1">
                    <a:lumMod val="65000"/>
                    <a:lumOff val="35000"/>
                  </a:schemeClr>
                </a:solidFill>
                <a:latin typeface="+mn-lt"/>
              </a:rPr>
              <a:t>za to samo zachowanie prawomocną decyzją na stronę została uprzednio nałożona administracyjna kara pieniężna przez inny uprawniony organ administracji publicznej lub strona została prawomocnie ukarana za wykroczenie lub wykroczenie skarbowe, lub prawomocnie skazana za przestępstwo lub przestępstwo skarbowe i uprzednia kara spełnia cele, dla których miałaby być nałożona administracyjna kara pieniężna.</a:t>
            </a:r>
          </a:p>
          <a:p>
            <a:pPr marL="0" indent="0" algn="just">
              <a:lnSpc>
                <a:spcPct val="130000"/>
              </a:lnSpc>
              <a:buNone/>
            </a:pPr>
            <a:endParaRPr lang="pl-PL" sz="1600" dirty="0">
              <a:solidFill>
                <a:schemeClr val="tx1">
                  <a:lumMod val="65000"/>
                  <a:lumOff val="35000"/>
                </a:schemeClr>
              </a:solidFill>
              <a:latin typeface="+mn-lt"/>
            </a:endParaRPr>
          </a:p>
        </p:txBody>
      </p:sp>
      <p:sp>
        <p:nvSpPr>
          <p:cNvPr id="4" name="Symbol zastępczy numeru slajdu 3">
            <a:extLst>
              <a:ext uri="{FF2B5EF4-FFF2-40B4-BE49-F238E27FC236}">
                <a16:creationId xmlns:a16="http://schemas.microsoft.com/office/drawing/2014/main" id="{38B9C1E2-5E93-B18E-E722-4FABA3FF8885}"/>
              </a:ext>
            </a:extLst>
          </p:cNvPr>
          <p:cNvSpPr>
            <a:spLocks noGrp="1"/>
          </p:cNvSpPr>
          <p:nvPr>
            <p:ph type="sldNum" sz="quarter" idx="11"/>
          </p:nvPr>
        </p:nvSpPr>
        <p:spPr/>
        <p:txBody>
          <a:bodyPr/>
          <a:lstStyle/>
          <a:p>
            <a:pPr algn="ctr">
              <a:defRPr/>
            </a:pPr>
            <a:r>
              <a:rPr lang="de-DE" dirty="0" err="1">
                <a:latin typeface="+mn-lt"/>
              </a:rPr>
              <a:t>Slajd</a:t>
            </a:r>
            <a:r>
              <a:rPr lang="de-DE" dirty="0">
                <a:latin typeface="+mn-lt"/>
              </a:rPr>
              <a:t> </a:t>
            </a:r>
            <a:fld id="{9DE5E878-98C0-4758-B1C7-DB0F9977D4AD}" type="slidenum">
              <a:rPr lang="de-DE" smtClean="0">
                <a:latin typeface="+mn-lt"/>
              </a:rPr>
              <a:pPr algn="ctr">
                <a:defRPr/>
              </a:pPr>
              <a:t>26</a:t>
            </a:fld>
            <a:endParaRPr lang="de-DE" dirty="0">
              <a:latin typeface="+mn-lt"/>
            </a:endParaRPr>
          </a:p>
        </p:txBody>
      </p:sp>
      <p:sp>
        <p:nvSpPr>
          <p:cNvPr id="5" name="Symbol zastępczy stopki 4">
            <a:extLst>
              <a:ext uri="{FF2B5EF4-FFF2-40B4-BE49-F238E27FC236}">
                <a16:creationId xmlns:a16="http://schemas.microsoft.com/office/drawing/2014/main" id="{CB0755EF-9BBA-3C16-A976-02022AD42F77}"/>
              </a:ext>
            </a:extLst>
          </p:cNvPr>
          <p:cNvSpPr>
            <a:spLocks noGrp="1"/>
          </p:cNvSpPr>
          <p:nvPr>
            <p:ph type="ftr" sz="quarter" idx="10"/>
          </p:nvPr>
        </p:nvSpPr>
        <p:spPr/>
        <p:txBody>
          <a:bodyPr/>
          <a:lstStyle/>
          <a:p>
            <a:pPr>
              <a:defRPr/>
            </a:pPr>
            <a:fld id="{79835E42-6D4A-46CC-B59D-5108721DEF3D}" type="datetime1">
              <a:rPr lang="de-AT" smtClean="0">
                <a:latin typeface="+mn-lt"/>
              </a:rPr>
              <a:pPr>
                <a:defRPr/>
              </a:pPr>
              <a:t>17.09.2025</a:t>
            </a:fld>
            <a:endParaRPr lang="de-DE" dirty="0">
              <a:latin typeface="+mn-lt"/>
            </a:endParaRPr>
          </a:p>
        </p:txBody>
      </p:sp>
    </p:spTree>
    <p:extLst>
      <p:ext uri="{BB962C8B-B14F-4D97-AF65-F5344CB8AC3E}">
        <p14:creationId xmlns:p14="http://schemas.microsoft.com/office/powerpoint/2010/main" val="13448062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7E7E8D2-A31A-2116-38E3-0F9D2BFB50AD}"/>
              </a:ext>
            </a:extLst>
          </p:cNvPr>
          <p:cNvSpPr>
            <a:spLocks noGrp="1"/>
          </p:cNvSpPr>
          <p:nvPr>
            <p:ph type="title"/>
          </p:nvPr>
        </p:nvSpPr>
        <p:spPr/>
        <p:txBody>
          <a:bodyPr>
            <a:normAutofit/>
          </a:bodyPr>
          <a:lstStyle/>
          <a:p>
            <a:pPr algn="just">
              <a:lnSpc>
                <a:spcPct val="130000"/>
              </a:lnSpc>
            </a:pPr>
            <a:r>
              <a:rPr lang="pl-PL" sz="2500" dirty="0">
                <a:latin typeface="+mn-lt"/>
              </a:rPr>
              <a:t>Ustawa z 14 czerwca 1960 r. - Kodeks postępowania administracyjnego (</a:t>
            </a:r>
            <a:r>
              <a:rPr lang="pl-PL" sz="2500" dirty="0" err="1">
                <a:latin typeface="+mn-lt"/>
              </a:rPr>
              <a:t>t.j</a:t>
            </a:r>
            <a:r>
              <a:rPr lang="pl-PL" sz="2500" dirty="0">
                <a:latin typeface="+mn-lt"/>
              </a:rPr>
              <a:t>. Dz. U. z 2024 r. poz. 572 ze zm.)</a:t>
            </a:r>
          </a:p>
        </p:txBody>
      </p:sp>
      <p:sp>
        <p:nvSpPr>
          <p:cNvPr id="3" name="Symbol zastępczy zawartości 2">
            <a:extLst>
              <a:ext uri="{FF2B5EF4-FFF2-40B4-BE49-F238E27FC236}">
                <a16:creationId xmlns:a16="http://schemas.microsoft.com/office/drawing/2014/main" id="{519E2A8B-3906-E5E2-FC59-3CDD5BEA1917}"/>
              </a:ext>
            </a:extLst>
          </p:cNvPr>
          <p:cNvSpPr>
            <a:spLocks noGrp="1"/>
          </p:cNvSpPr>
          <p:nvPr>
            <p:ph idx="1"/>
          </p:nvPr>
        </p:nvSpPr>
        <p:spPr>
          <a:xfrm>
            <a:off x="352425" y="1409700"/>
            <a:ext cx="11534775" cy="4716780"/>
          </a:xfrm>
        </p:spPr>
        <p:txBody>
          <a:bodyPr/>
          <a:lstStyle/>
          <a:p>
            <a:pPr marL="0" indent="0" algn="just">
              <a:lnSpc>
                <a:spcPct val="130000"/>
              </a:lnSpc>
              <a:buNone/>
            </a:pPr>
            <a:r>
              <a:rPr lang="pl-PL" sz="1700" b="1" dirty="0">
                <a:solidFill>
                  <a:schemeClr val="tx1">
                    <a:lumMod val="65000"/>
                    <a:lumOff val="35000"/>
                  </a:schemeClr>
                </a:solidFill>
                <a:latin typeface="+mn-lt"/>
              </a:rPr>
              <a:t>Art. 189f – odstąpienie od nałożenia administracyjnej kary pieniężnej</a:t>
            </a:r>
          </a:p>
          <a:p>
            <a:pPr marL="0" indent="0" algn="just">
              <a:lnSpc>
                <a:spcPct val="130000"/>
              </a:lnSpc>
              <a:buNone/>
            </a:pPr>
            <a:endParaRPr lang="pl-PL" sz="1000" dirty="0">
              <a:solidFill>
                <a:schemeClr val="tx1">
                  <a:lumMod val="65000"/>
                  <a:lumOff val="35000"/>
                </a:schemeClr>
              </a:solidFill>
              <a:latin typeface="+mn-lt"/>
            </a:endParaRPr>
          </a:p>
          <a:p>
            <a:pPr marL="0" indent="0" algn="just">
              <a:lnSpc>
                <a:spcPct val="130000"/>
              </a:lnSpc>
              <a:buNone/>
            </a:pPr>
            <a:r>
              <a:rPr lang="pl-PL" sz="1700" dirty="0">
                <a:solidFill>
                  <a:schemeClr val="tx1">
                    <a:lumMod val="65000"/>
                    <a:lumOff val="35000"/>
                  </a:schemeClr>
                </a:solidFill>
                <a:latin typeface="+mn-lt"/>
              </a:rPr>
              <a:t>§ 2. W przypadkach innych niż wymienione w § 1, jeżeli pozwoli to na spełnienie celów, dla których miałaby być nałożona administracyjna kara pieniężna, organ administracji publicznej, w drodze postanowienia, może wyznaczyć stronie termin do przedstawienia dowodów potwierdzających:</a:t>
            </a:r>
          </a:p>
          <a:p>
            <a:pPr marL="0" indent="0" algn="just">
              <a:lnSpc>
                <a:spcPct val="130000"/>
              </a:lnSpc>
              <a:buNone/>
            </a:pPr>
            <a:endParaRPr lang="pl-PL" sz="1000" dirty="0">
              <a:solidFill>
                <a:schemeClr val="tx1">
                  <a:lumMod val="65000"/>
                  <a:lumOff val="35000"/>
                </a:schemeClr>
              </a:solidFill>
              <a:latin typeface="+mn-lt"/>
            </a:endParaRPr>
          </a:p>
          <a:p>
            <a:pPr marL="536575" indent="-342900" algn="just">
              <a:lnSpc>
                <a:spcPct val="130000"/>
              </a:lnSpc>
              <a:buAutoNum type="arabicParenR"/>
            </a:pPr>
            <a:r>
              <a:rPr lang="pl-PL" sz="1700" dirty="0">
                <a:solidFill>
                  <a:schemeClr val="tx1">
                    <a:lumMod val="65000"/>
                    <a:lumOff val="35000"/>
                  </a:schemeClr>
                </a:solidFill>
                <a:latin typeface="+mn-lt"/>
              </a:rPr>
              <a:t>usunięcie naruszenia prawa lub</a:t>
            </a:r>
          </a:p>
          <a:p>
            <a:pPr marL="342900" indent="-342900" algn="just">
              <a:lnSpc>
                <a:spcPct val="130000"/>
              </a:lnSpc>
              <a:buAutoNum type="arabicParenR"/>
            </a:pPr>
            <a:endParaRPr lang="pl-PL" sz="1000" dirty="0">
              <a:solidFill>
                <a:schemeClr val="tx1">
                  <a:lumMod val="65000"/>
                  <a:lumOff val="35000"/>
                </a:schemeClr>
              </a:solidFill>
              <a:latin typeface="+mn-lt"/>
            </a:endParaRPr>
          </a:p>
          <a:p>
            <a:pPr marL="536575" indent="-342900" algn="just">
              <a:lnSpc>
                <a:spcPct val="130000"/>
              </a:lnSpc>
              <a:buAutoNum type="arabicParenR"/>
            </a:pPr>
            <a:r>
              <a:rPr lang="pl-PL" sz="1700" dirty="0">
                <a:solidFill>
                  <a:schemeClr val="tx1">
                    <a:lumMod val="65000"/>
                    <a:lumOff val="35000"/>
                  </a:schemeClr>
                </a:solidFill>
                <a:latin typeface="+mn-lt"/>
              </a:rPr>
              <a:t>powiadomienie właściwych podmiotów o stwierdzonym naruszeniu prawa, określając termin i sposób powiadomienia</a:t>
            </a:r>
          </a:p>
          <a:p>
            <a:pPr marL="342900" indent="-342900" algn="just">
              <a:lnSpc>
                <a:spcPct val="130000"/>
              </a:lnSpc>
              <a:buAutoNum type="arabicParenR"/>
            </a:pPr>
            <a:endParaRPr lang="pl-PL" sz="1100" dirty="0">
              <a:solidFill>
                <a:schemeClr val="tx1">
                  <a:lumMod val="65000"/>
                  <a:lumOff val="35000"/>
                </a:schemeClr>
              </a:solidFill>
              <a:latin typeface="+mn-lt"/>
            </a:endParaRPr>
          </a:p>
          <a:p>
            <a:pPr marL="0" indent="0" algn="just">
              <a:lnSpc>
                <a:spcPct val="130000"/>
              </a:lnSpc>
              <a:buNone/>
            </a:pPr>
            <a:r>
              <a:rPr lang="pl-PL" sz="1700" dirty="0">
                <a:solidFill>
                  <a:schemeClr val="tx1">
                    <a:lumMod val="65000"/>
                    <a:lumOff val="35000"/>
                  </a:schemeClr>
                </a:solidFill>
                <a:latin typeface="+mn-lt"/>
              </a:rPr>
              <a:t>§ 3. Organ administracji publicznej w przypadkach, o których mowa w § 2, odstępuje od nałożenia administracyjnej kary pieniężnej i poprzestaje na pouczeniu, jeżeli strona przedstawiła dowody, potwierdzające wykonanie postanowienia.</a:t>
            </a:r>
          </a:p>
          <a:p>
            <a:pPr marL="0" indent="0" algn="just">
              <a:lnSpc>
                <a:spcPct val="130000"/>
              </a:lnSpc>
              <a:buNone/>
            </a:pPr>
            <a:endParaRPr lang="pl-PL" sz="1600" dirty="0">
              <a:solidFill>
                <a:schemeClr val="tx1">
                  <a:lumMod val="65000"/>
                  <a:lumOff val="35000"/>
                </a:schemeClr>
              </a:solidFill>
              <a:latin typeface="+mn-lt"/>
            </a:endParaRPr>
          </a:p>
        </p:txBody>
      </p:sp>
      <p:sp>
        <p:nvSpPr>
          <p:cNvPr id="4" name="Symbol zastępczy numeru slajdu 3">
            <a:extLst>
              <a:ext uri="{FF2B5EF4-FFF2-40B4-BE49-F238E27FC236}">
                <a16:creationId xmlns:a16="http://schemas.microsoft.com/office/drawing/2014/main" id="{38B9C1E2-5E93-B18E-E722-4FABA3FF8885}"/>
              </a:ext>
            </a:extLst>
          </p:cNvPr>
          <p:cNvSpPr>
            <a:spLocks noGrp="1"/>
          </p:cNvSpPr>
          <p:nvPr>
            <p:ph type="sldNum" sz="quarter" idx="11"/>
          </p:nvPr>
        </p:nvSpPr>
        <p:spPr/>
        <p:txBody>
          <a:bodyPr/>
          <a:lstStyle/>
          <a:p>
            <a:pPr algn="ctr">
              <a:defRPr/>
            </a:pPr>
            <a:r>
              <a:rPr lang="de-DE" dirty="0" err="1">
                <a:latin typeface="+mn-lt"/>
              </a:rPr>
              <a:t>Slajd</a:t>
            </a:r>
            <a:r>
              <a:rPr lang="de-DE" dirty="0">
                <a:latin typeface="+mn-lt"/>
              </a:rPr>
              <a:t> </a:t>
            </a:r>
            <a:fld id="{9DE5E878-98C0-4758-B1C7-DB0F9977D4AD}" type="slidenum">
              <a:rPr lang="de-DE" smtClean="0">
                <a:latin typeface="+mn-lt"/>
              </a:rPr>
              <a:pPr algn="ctr">
                <a:defRPr/>
              </a:pPr>
              <a:t>27</a:t>
            </a:fld>
            <a:endParaRPr lang="de-DE" dirty="0">
              <a:latin typeface="+mn-lt"/>
            </a:endParaRPr>
          </a:p>
        </p:txBody>
      </p:sp>
      <p:sp>
        <p:nvSpPr>
          <p:cNvPr id="5" name="Symbol zastępczy stopki 4">
            <a:extLst>
              <a:ext uri="{FF2B5EF4-FFF2-40B4-BE49-F238E27FC236}">
                <a16:creationId xmlns:a16="http://schemas.microsoft.com/office/drawing/2014/main" id="{CB0755EF-9BBA-3C16-A976-02022AD42F77}"/>
              </a:ext>
            </a:extLst>
          </p:cNvPr>
          <p:cNvSpPr>
            <a:spLocks noGrp="1"/>
          </p:cNvSpPr>
          <p:nvPr>
            <p:ph type="ftr" sz="quarter" idx="10"/>
          </p:nvPr>
        </p:nvSpPr>
        <p:spPr/>
        <p:txBody>
          <a:bodyPr/>
          <a:lstStyle/>
          <a:p>
            <a:pPr>
              <a:defRPr/>
            </a:pPr>
            <a:fld id="{79835E42-6D4A-46CC-B59D-5108721DEF3D}" type="datetime1">
              <a:rPr lang="de-AT" smtClean="0">
                <a:latin typeface="+mn-lt"/>
              </a:rPr>
              <a:pPr>
                <a:defRPr/>
              </a:pPr>
              <a:t>17.09.2025</a:t>
            </a:fld>
            <a:endParaRPr lang="de-DE" dirty="0">
              <a:latin typeface="+mn-lt"/>
            </a:endParaRPr>
          </a:p>
        </p:txBody>
      </p:sp>
    </p:spTree>
    <p:extLst>
      <p:ext uri="{BB962C8B-B14F-4D97-AF65-F5344CB8AC3E}">
        <p14:creationId xmlns:p14="http://schemas.microsoft.com/office/powerpoint/2010/main" val="30290466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7E7E8D2-A31A-2116-38E3-0F9D2BFB50AD}"/>
              </a:ext>
            </a:extLst>
          </p:cNvPr>
          <p:cNvSpPr>
            <a:spLocks noGrp="1"/>
          </p:cNvSpPr>
          <p:nvPr>
            <p:ph type="title"/>
          </p:nvPr>
        </p:nvSpPr>
        <p:spPr/>
        <p:txBody>
          <a:bodyPr>
            <a:normAutofit/>
          </a:bodyPr>
          <a:lstStyle/>
          <a:p>
            <a:pPr algn="just"/>
            <a:r>
              <a:rPr lang="pl-PL" sz="2500" dirty="0">
                <a:latin typeface="+mn-lt"/>
              </a:rPr>
              <a:t>Stanowisko naczelnego sądu administracyjnego</a:t>
            </a:r>
          </a:p>
        </p:txBody>
      </p:sp>
      <p:sp>
        <p:nvSpPr>
          <p:cNvPr id="3" name="Symbol zastępczy zawartości 2">
            <a:extLst>
              <a:ext uri="{FF2B5EF4-FFF2-40B4-BE49-F238E27FC236}">
                <a16:creationId xmlns:a16="http://schemas.microsoft.com/office/drawing/2014/main" id="{519E2A8B-3906-E5E2-FC59-3CDD5BEA1917}"/>
              </a:ext>
            </a:extLst>
          </p:cNvPr>
          <p:cNvSpPr>
            <a:spLocks noGrp="1"/>
          </p:cNvSpPr>
          <p:nvPr>
            <p:ph idx="1"/>
          </p:nvPr>
        </p:nvSpPr>
        <p:spPr>
          <a:xfrm>
            <a:off x="352425" y="1409700"/>
            <a:ext cx="11534775" cy="4716780"/>
          </a:xfrm>
        </p:spPr>
        <p:txBody>
          <a:bodyPr/>
          <a:lstStyle/>
          <a:p>
            <a:pPr marL="0" indent="0" algn="just">
              <a:lnSpc>
                <a:spcPct val="130000"/>
              </a:lnSpc>
              <a:buNone/>
            </a:pPr>
            <a:r>
              <a:rPr lang="pl-PL" sz="1800" b="1" dirty="0">
                <a:solidFill>
                  <a:schemeClr val="tx1">
                    <a:lumMod val="65000"/>
                    <a:lumOff val="35000"/>
                  </a:schemeClr>
                </a:solidFill>
                <a:latin typeface="+mn-lt"/>
              </a:rPr>
              <a:t>Uchwała z 9 czerwca 2022 r., III OPS 1/21, </a:t>
            </a:r>
            <a:r>
              <a:rPr lang="pl-PL" sz="1800" b="1" dirty="0" err="1">
                <a:solidFill>
                  <a:schemeClr val="tx1">
                    <a:lumMod val="65000"/>
                    <a:lumOff val="35000"/>
                  </a:schemeClr>
                </a:solidFill>
                <a:latin typeface="+mn-lt"/>
              </a:rPr>
              <a:t>ONSAiWSA</a:t>
            </a:r>
            <a:r>
              <a:rPr lang="pl-PL" sz="1800" b="1" dirty="0">
                <a:solidFill>
                  <a:schemeClr val="tx1">
                    <a:lumMod val="65000"/>
                    <a:lumOff val="35000"/>
                  </a:schemeClr>
                </a:solidFill>
                <a:latin typeface="+mn-lt"/>
              </a:rPr>
              <a:t> 2022, nr 5, poz. 63. </a:t>
            </a:r>
          </a:p>
          <a:p>
            <a:pPr marL="0" indent="0" algn="just">
              <a:lnSpc>
                <a:spcPct val="130000"/>
              </a:lnSpc>
              <a:buNone/>
            </a:pPr>
            <a:r>
              <a:rPr lang="pl-PL" sz="1800" dirty="0">
                <a:solidFill>
                  <a:schemeClr val="tx1">
                    <a:lumMod val="65000"/>
                    <a:lumOff val="35000"/>
                  </a:schemeClr>
                </a:solidFill>
                <a:latin typeface="+mn-lt"/>
              </a:rPr>
              <a:t>(Przepisy szczególne z zakresu wymierzania kar administracyjnych):</a:t>
            </a:r>
          </a:p>
          <a:p>
            <a:pPr marL="0" indent="0" algn="just">
              <a:lnSpc>
                <a:spcPct val="130000"/>
              </a:lnSpc>
              <a:buNone/>
            </a:pPr>
            <a:endParaRPr lang="pl-PL" sz="1800" dirty="0">
              <a:solidFill>
                <a:schemeClr val="tx1">
                  <a:lumMod val="65000"/>
                  <a:lumOff val="35000"/>
                </a:schemeClr>
              </a:solidFill>
              <a:latin typeface="+mn-lt"/>
            </a:endParaRPr>
          </a:p>
          <a:p>
            <a:pPr marL="0" indent="0" algn="just">
              <a:lnSpc>
                <a:spcPct val="130000"/>
              </a:lnSpc>
              <a:buNone/>
            </a:pPr>
            <a:r>
              <a:rPr lang="pl-PL" sz="1800" dirty="0">
                <a:solidFill>
                  <a:schemeClr val="tx1">
                    <a:lumMod val="65000"/>
                    <a:lumOff val="35000"/>
                  </a:schemeClr>
                </a:solidFill>
                <a:latin typeface="+mn-lt"/>
              </a:rPr>
              <a:t>„</a:t>
            </a:r>
            <a:r>
              <a:rPr lang="pl-PL" sz="1800" i="1" dirty="0">
                <a:solidFill>
                  <a:schemeClr val="tx1">
                    <a:lumMod val="65000"/>
                    <a:lumOff val="35000"/>
                  </a:schemeClr>
                </a:solidFill>
                <a:latin typeface="+mn-lt"/>
              </a:rPr>
              <a:t>Do postępowań administracyjnych w przedmiocie nałożenia administracyjnych kar pieniężnych, o których mowa w przepisach Rozdziału 4d ustawy z dnia 13 września 1996 r. o utrzymaniu czystości i porządku w gminach (</a:t>
            </a:r>
            <a:r>
              <a:rPr lang="pl-PL" sz="1800" i="1" dirty="0" err="1">
                <a:solidFill>
                  <a:schemeClr val="tx1">
                    <a:lumMod val="65000"/>
                    <a:lumOff val="35000"/>
                  </a:schemeClr>
                </a:solidFill>
                <a:latin typeface="+mn-lt"/>
              </a:rPr>
              <a:t>t.j</a:t>
            </a:r>
            <a:r>
              <a:rPr lang="pl-PL" sz="1800" i="1" dirty="0">
                <a:solidFill>
                  <a:schemeClr val="tx1">
                    <a:lumMod val="65000"/>
                    <a:lumOff val="35000"/>
                  </a:schemeClr>
                </a:solidFill>
                <a:latin typeface="+mn-lt"/>
              </a:rPr>
              <a:t>.: Dz. U. z 2021 r. poz. 888 z </a:t>
            </a:r>
            <a:r>
              <a:rPr lang="pl-PL" sz="1800" i="1" dirty="0" err="1">
                <a:solidFill>
                  <a:schemeClr val="tx1">
                    <a:lumMod val="65000"/>
                    <a:lumOff val="35000"/>
                  </a:schemeClr>
                </a:solidFill>
                <a:latin typeface="+mn-lt"/>
              </a:rPr>
              <a:t>późn</a:t>
            </a:r>
            <a:r>
              <a:rPr lang="pl-PL" sz="1800" i="1" dirty="0">
                <a:solidFill>
                  <a:schemeClr val="tx1">
                    <a:lumMod val="65000"/>
                    <a:lumOff val="35000"/>
                  </a:schemeClr>
                </a:solidFill>
                <a:latin typeface="+mn-lt"/>
              </a:rPr>
              <a:t>. zm.), stosuje się art. 189f ustawy z dnia 14 czerwca 1960 r. Kodeks postępowania administracyjnego (</a:t>
            </a:r>
            <a:r>
              <a:rPr lang="pl-PL" sz="1800" i="1" dirty="0" err="1">
                <a:solidFill>
                  <a:schemeClr val="tx1">
                    <a:lumMod val="65000"/>
                    <a:lumOff val="35000"/>
                  </a:schemeClr>
                </a:solidFill>
                <a:latin typeface="+mn-lt"/>
              </a:rPr>
              <a:t>t.j</a:t>
            </a:r>
            <a:r>
              <a:rPr lang="pl-PL" sz="1800" i="1" dirty="0">
                <a:solidFill>
                  <a:schemeClr val="tx1">
                    <a:lumMod val="65000"/>
                    <a:lumOff val="35000"/>
                  </a:schemeClr>
                </a:solidFill>
                <a:latin typeface="+mn-lt"/>
              </a:rPr>
              <a:t>.: Dz. U. z 2021 r. poz. 735 z </a:t>
            </a:r>
            <a:r>
              <a:rPr lang="pl-PL" sz="1800" i="1" dirty="0" err="1">
                <a:solidFill>
                  <a:schemeClr val="tx1">
                    <a:lumMod val="65000"/>
                    <a:lumOff val="35000"/>
                  </a:schemeClr>
                </a:solidFill>
                <a:latin typeface="+mn-lt"/>
              </a:rPr>
              <a:t>późn</a:t>
            </a:r>
            <a:r>
              <a:rPr lang="pl-PL" sz="1800" i="1" dirty="0">
                <a:solidFill>
                  <a:schemeClr val="tx1">
                    <a:lumMod val="65000"/>
                    <a:lumOff val="35000"/>
                  </a:schemeClr>
                </a:solidFill>
                <a:latin typeface="+mn-lt"/>
              </a:rPr>
              <a:t>. zm.)</a:t>
            </a:r>
            <a:r>
              <a:rPr lang="pl-PL" sz="1800" dirty="0">
                <a:solidFill>
                  <a:schemeClr val="tx1">
                    <a:lumMod val="65000"/>
                    <a:lumOff val="35000"/>
                  </a:schemeClr>
                </a:solidFill>
                <a:latin typeface="+mn-lt"/>
              </a:rPr>
              <a:t>”.</a:t>
            </a:r>
          </a:p>
          <a:p>
            <a:pPr marL="0" indent="0" algn="just">
              <a:lnSpc>
                <a:spcPct val="130000"/>
              </a:lnSpc>
              <a:buNone/>
            </a:pPr>
            <a:endParaRPr lang="pl-PL" sz="1800" dirty="0">
              <a:solidFill>
                <a:schemeClr val="tx1">
                  <a:lumMod val="65000"/>
                  <a:lumOff val="35000"/>
                </a:schemeClr>
              </a:solidFill>
              <a:latin typeface="+mn-lt"/>
            </a:endParaRPr>
          </a:p>
          <a:p>
            <a:pPr marL="0" indent="0" algn="just">
              <a:lnSpc>
                <a:spcPct val="130000"/>
              </a:lnSpc>
              <a:buNone/>
            </a:pPr>
            <a:r>
              <a:rPr lang="pl-PL" sz="1800" dirty="0">
                <a:solidFill>
                  <a:schemeClr val="tx1">
                    <a:lumMod val="65000"/>
                    <a:lumOff val="35000"/>
                  </a:schemeClr>
                </a:solidFill>
                <a:latin typeface="+mn-lt"/>
              </a:rPr>
              <a:t>„</a:t>
            </a:r>
            <a:r>
              <a:rPr lang="pl-PL" sz="1800" i="1" dirty="0">
                <a:solidFill>
                  <a:schemeClr val="tx1">
                    <a:lumMod val="65000"/>
                    <a:lumOff val="35000"/>
                  </a:schemeClr>
                </a:solidFill>
                <a:latin typeface="+mn-lt"/>
              </a:rPr>
              <a:t>Przepisy działu </a:t>
            </a:r>
            <a:r>
              <a:rPr lang="pl-PL" sz="1800" i="1" dirty="0" err="1">
                <a:solidFill>
                  <a:schemeClr val="tx1">
                    <a:lumMod val="65000"/>
                    <a:lumOff val="35000"/>
                  </a:schemeClr>
                </a:solidFill>
                <a:latin typeface="+mn-lt"/>
              </a:rPr>
              <a:t>IVa</a:t>
            </a:r>
            <a:r>
              <a:rPr lang="pl-PL" sz="1800" i="1" dirty="0">
                <a:solidFill>
                  <a:schemeClr val="tx1">
                    <a:lumMod val="65000"/>
                    <a:lumOff val="35000"/>
                  </a:schemeClr>
                </a:solidFill>
                <a:latin typeface="+mn-lt"/>
              </a:rPr>
              <a:t> k.p.a. stanowią dopełnienie konstrukcji administracyjnych kar pieniężnych, które obowiązywały w systemie prawa w dniu wejścia w życie przepisów działu </a:t>
            </a:r>
            <a:r>
              <a:rPr lang="pl-PL" sz="1800" i="1" dirty="0" err="1">
                <a:solidFill>
                  <a:schemeClr val="tx1">
                    <a:lumMod val="65000"/>
                    <a:lumOff val="35000"/>
                  </a:schemeClr>
                </a:solidFill>
                <a:latin typeface="+mn-lt"/>
              </a:rPr>
              <a:t>IVa</a:t>
            </a:r>
            <a:r>
              <a:rPr lang="pl-PL" sz="1800" i="1" dirty="0">
                <a:solidFill>
                  <a:schemeClr val="tx1">
                    <a:lumMod val="65000"/>
                    <a:lumOff val="35000"/>
                  </a:schemeClr>
                </a:solidFill>
                <a:latin typeface="+mn-lt"/>
              </a:rPr>
              <a:t> k.p.a., w zakresie elementów określonych w art. 189a § 2 k.p.a</a:t>
            </a:r>
            <a:r>
              <a:rPr lang="pl-PL" sz="1800" dirty="0">
                <a:solidFill>
                  <a:schemeClr val="tx1">
                    <a:lumMod val="65000"/>
                    <a:lumOff val="35000"/>
                  </a:schemeClr>
                </a:solidFill>
                <a:latin typeface="+mn-lt"/>
              </a:rPr>
              <a:t>.”.</a:t>
            </a:r>
          </a:p>
        </p:txBody>
      </p:sp>
      <p:sp>
        <p:nvSpPr>
          <p:cNvPr id="4" name="Symbol zastępczy numeru slajdu 3">
            <a:extLst>
              <a:ext uri="{FF2B5EF4-FFF2-40B4-BE49-F238E27FC236}">
                <a16:creationId xmlns:a16="http://schemas.microsoft.com/office/drawing/2014/main" id="{38B9C1E2-5E93-B18E-E722-4FABA3FF8885}"/>
              </a:ext>
            </a:extLst>
          </p:cNvPr>
          <p:cNvSpPr>
            <a:spLocks noGrp="1"/>
          </p:cNvSpPr>
          <p:nvPr>
            <p:ph type="sldNum" sz="quarter" idx="11"/>
          </p:nvPr>
        </p:nvSpPr>
        <p:spPr/>
        <p:txBody>
          <a:bodyPr/>
          <a:lstStyle/>
          <a:p>
            <a:pPr algn="ctr">
              <a:defRPr/>
            </a:pPr>
            <a:r>
              <a:rPr lang="de-DE" dirty="0" err="1">
                <a:latin typeface="+mn-lt"/>
              </a:rPr>
              <a:t>Slajd</a:t>
            </a:r>
            <a:r>
              <a:rPr lang="de-DE" dirty="0">
                <a:latin typeface="+mn-lt"/>
              </a:rPr>
              <a:t> </a:t>
            </a:r>
            <a:fld id="{9DE5E878-98C0-4758-B1C7-DB0F9977D4AD}" type="slidenum">
              <a:rPr lang="de-DE" smtClean="0">
                <a:latin typeface="+mn-lt"/>
              </a:rPr>
              <a:pPr algn="ctr">
                <a:defRPr/>
              </a:pPr>
              <a:t>28</a:t>
            </a:fld>
            <a:endParaRPr lang="de-DE" dirty="0">
              <a:latin typeface="+mn-lt"/>
            </a:endParaRPr>
          </a:p>
        </p:txBody>
      </p:sp>
      <p:sp>
        <p:nvSpPr>
          <p:cNvPr id="5" name="Symbol zastępczy stopki 4">
            <a:extLst>
              <a:ext uri="{FF2B5EF4-FFF2-40B4-BE49-F238E27FC236}">
                <a16:creationId xmlns:a16="http://schemas.microsoft.com/office/drawing/2014/main" id="{CB0755EF-9BBA-3C16-A976-02022AD42F77}"/>
              </a:ext>
            </a:extLst>
          </p:cNvPr>
          <p:cNvSpPr>
            <a:spLocks noGrp="1"/>
          </p:cNvSpPr>
          <p:nvPr>
            <p:ph type="ftr" sz="quarter" idx="10"/>
          </p:nvPr>
        </p:nvSpPr>
        <p:spPr/>
        <p:txBody>
          <a:bodyPr/>
          <a:lstStyle/>
          <a:p>
            <a:pPr>
              <a:defRPr/>
            </a:pPr>
            <a:fld id="{79835E42-6D4A-46CC-B59D-5108721DEF3D}" type="datetime1">
              <a:rPr lang="de-AT" smtClean="0">
                <a:latin typeface="+mn-lt"/>
              </a:rPr>
              <a:pPr>
                <a:defRPr/>
              </a:pPr>
              <a:t>17.09.2025</a:t>
            </a:fld>
            <a:endParaRPr lang="de-DE" dirty="0">
              <a:latin typeface="+mn-lt"/>
            </a:endParaRPr>
          </a:p>
        </p:txBody>
      </p:sp>
    </p:spTree>
    <p:extLst>
      <p:ext uri="{BB962C8B-B14F-4D97-AF65-F5344CB8AC3E}">
        <p14:creationId xmlns:p14="http://schemas.microsoft.com/office/powerpoint/2010/main" val="42747903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AE0179-C075-48A9-963D-7F929022131F}"/>
              </a:ext>
            </a:extLst>
          </p:cNvPr>
          <p:cNvSpPr>
            <a:spLocks noGrp="1"/>
          </p:cNvSpPr>
          <p:nvPr>
            <p:ph type="title"/>
          </p:nvPr>
        </p:nvSpPr>
        <p:spPr/>
        <p:txBody>
          <a:bodyPr>
            <a:normAutofit/>
          </a:bodyPr>
          <a:lstStyle/>
          <a:p>
            <a:pPr>
              <a:lnSpc>
                <a:spcPct val="130000"/>
              </a:lnSpc>
            </a:pPr>
            <a:r>
              <a:rPr lang="pl-PL" sz="2500" dirty="0">
                <a:latin typeface="+mn-lt"/>
              </a:rPr>
              <a:t>Stanowisko wojewódzkiego sądu administracyjnego </a:t>
            </a:r>
            <a:br>
              <a:rPr lang="pl-PL" sz="2500" dirty="0">
                <a:latin typeface="+mn-lt"/>
              </a:rPr>
            </a:br>
            <a:r>
              <a:rPr lang="pl-PL" sz="2500" dirty="0">
                <a:latin typeface="+mn-lt"/>
              </a:rPr>
              <a:t>we </a:t>
            </a:r>
            <a:r>
              <a:rPr lang="pl-PL" sz="2500" dirty="0" err="1">
                <a:latin typeface="+mn-lt"/>
              </a:rPr>
              <a:t>wrocławiu</a:t>
            </a:r>
            <a:r>
              <a:rPr lang="pl-PL" sz="2500" dirty="0">
                <a:latin typeface="+mn-lt"/>
              </a:rPr>
              <a:t> </a:t>
            </a:r>
          </a:p>
        </p:txBody>
      </p:sp>
      <p:sp>
        <p:nvSpPr>
          <p:cNvPr id="4" name="Foliennummernplatzhalter 3">
            <a:extLst>
              <a:ext uri="{FF2B5EF4-FFF2-40B4-BE49-F238E27FC236}">
                <a16:creationId xmlns:a16="http://schemas.microsoft.com/office/drawing/2014/main" id="{57E33AB5-B9A1-4826-BBAF-A44959B2C29C}"/>
              </a:ext>
            </a:extLst>
          </p:cNvPr>
          <p:cNvSpPr>
            <a:spLocks noGrp="1"/>
          </p:cNvSpPr>
          <p:nvPr>
            <p:ph type="sldNum" sz="quarter" idx="11"/>
          </p:nvPr>
        </p:nvSpPr>
        <p:spPr/>
        <p: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err="1">
                <a:ln>
                  <a:noFill/>
                </a:ln>
                <a:solidFill>
                  <a:prstClr val="black">
                    <a:tint val="75000"/>
                  </a:prstClr>
                </a:solidFill>
                <a:effectLst/>
                <a:uLnTx/>
                <a:uFillTx/>
                <a:latin typeface="Arial"/>
                <a:ea typeface="+mn-ea"/>
                <a:cs typeface="+mn-cs"/>
              </a:rPr>
              <a:t>Slajd</a:t>
            </a:r>
            <a:r>
              <a:rPr kumimoji="0" lang="de-DE" sz="1200" b="0" i="0" u="none" strike="noStrike" kern="1200" cap="none" spc="0" normalizeH="0" baseline="0" noProof="0" dirty="0">
                <a:ln>
                  <a:noFill/>
                </a:ln>
                <a:solidFill>
                  <a:prstClr val="black">
                    <a:tint val="75000"/>
                  </a:prstClr>
                </a:solidFill>
                <a:effectLst/>
                <a:uLnTx/>
                <a:uFillTx/>
                <a:latin typeface="Arial"/>
                <a:ea typeface="+mn-ea"/>
                <a:cs typeface="+mn-cs"/>
              </a:rPr>
              <a:t> </a:t>
            </a:r>
            <a:fld id="{9DE5E878-98C0-4758-B1C7-DB0F9977D4AD}" type="slidenum">
              <a:rPr kumimoji="0" lang="de-DE" sz="12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ctr" defTabSz="1097280" rtl="0" eaLnBrk="1" fontAlgn="auto" latinLnBrk="0" hangingPunct="1">
                <a:lnSpc>
                  <a:spcPct val="100000"/>
                </a:lnSpc>
                <a:spcBef>
                  <a:spcPts val="0"/>
                </a:spcBef>
                <a:spcAft>
                  <a:spcPts val="0"/>
                </a:spcAft>
                <a:buClrTx/>
                <a:buSzTx/>
                <a:buFontTx/>
                <a:buNone/>
                <a:tabLst/>
                <a:defRPr/>
              </a:pPr>
              <a:t>29</a:t>
            </a:fld>
            <a:endParaRPr kumimoji="0" lang="de-DE"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Fußzeilenplatzhalter 4">
            <a:extLst>
              <a:ext uri="{FF2B5EF4-FFF2-40B4-BE49-F238E27FC236}">
                <a16:creationId xmlns:a16="http://schemas.microsoft.com/office/drawing/2014/main" id="{B819E6B0-7576-4583-BA79-A8D1058A6BED}"/>
              </a:ext>
            </a:extLst>
          </p:cNvPr>
          <p:cNvSpPr>
            <a:spLocks noGrp="1"/>
          </p:cNvSpPr>
          <p:nvPr>
            <p:ph type="ftr" sz="quarter" idx="10"/>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79835E42-6D4A-46CC-B59D-5108721DEF3D}" type="datetime1">
              <a:rPr kumimoji="0" lang="de-AT" sz="12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17.09.2025</a:t>
            </a:fld>
            <a:endParaRPr kumimoji="0" lang="de-D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Inhaltsplatzhalter 2">
            <a:extLst>
              <a:ext uri="{FF2B5EF4-FFF2-40B4-BE49-F238E27FC236}">
                <a16:creationId xmlns:a16="http://schemas.microsoft.com/office/drawing/2014/main" id="{89A776A4-4ACE-4644-BEC2-F0E3C62827E8}"/>
              </a:ext>
            </a:extLst>
          </p:cNvPr>
          <p:cNvSpPr>
            <a:spLocks noGrp="1"/>
          </p:cNvSpPr>
          <p:nvPr>
            <p:ph idx="1"/>
          </p:nvPr>
        </p:nvSpPr>
        <p:spPr>
          <a:xfrm>
            <a:off x="338294" y="1439110"/>
            <a:ext cx="11515411" cy="4526280"/>
          </a:xfrm>
        </p:spPr>
        <p:txBody>
          <a:bodyPr/>
          <a:lstStyle/>
          <a:p>
            <a:pPr marL="0" indent="0" algn="just">
              <a:lnSpc>
                <a:spcPct val="130000"/>
              </a:lnSpc>
              <a:buNone/>
            </a:pPr>
            <a:r>
              <a:rPr lang="pl-PL" sz="2000" b="1" dirty="0">
                <a:solidFill>
                  <a:schemeClr val="tx1">
                    <a:lumMod val="65000"/>
                    <a:lumOff val="35000"/>
                  </a:schemeClr>
                </a:solidFill>
                <a:latin typeface="+mn-lt"/>
              </a:rPr>
              <a:t>Wyrok z 18 października 2022 r., sygn. II SA/</a:t>
            </a:r>
            <a:r>
              <a:rPr lang="pl-PL" sz="2000" b="1" dirty="0" err="1">
                <a:solidFill>
                  <a:schemeClr val="tx1">
                    <a:lumMod val="65000"/>
                    <a:lumOff val="35000"/>
                  </a:schemeClr>
                </a:solidFill>
                <a:latin typeface="+mn-lt"/>
              </a:rPr>
              <a:t>Wr</a:t>
            </a:r>
            <a:r>
              <a:rPr lang="pl-PL" sz="2000" b="1" dirty="0">
                <a:solidFill>
                  <a:schemeClr val="tx1">
                    <a:lumMod val="65000"/>
                    <a:lumOff val="35000"/>
                  </a:schemeClr>
                </a:solidFill>
                <a:latin typeface="+mn-lt"/>
              </a:rPr>
              <a:t> 375/22, LEX nr 3434905:</a:t>
            </a:r>
          </a:p>
          <a:p>
            <a:pPr marL="0" indent="0" algn="just">
              <a:lnSpc>
                <a:spcPct val="130000"/>
              </a:lnSpc>
              <a:buNone/>
            </a:pPr>
            <a:endParaRPr lang="pl-PL" sz="1800" dirty="0">
              <a:solidFill>
                <a:schemeClr val="tx1">
                  <a:lumMod val="65000"/>
                  <a:lumOff val="35000"/>
                </a:schemeClr>
              </a:solidFill>
              <a:latin typeface="+mn-lt"/>
            </a:endParaRPr>
          </a:p>
          <a:p>
            <a:pPr marL="0" indent="0" algn="just">
              <a:lnSpc>
                <a:spcPct val="130000"/>
              </a:lnSpc>
              <a:buNone/>
            </a:pPr>
            <a:r>
              <a:rPr lang="pl-PL" sz="1800" dirty="0">
                <a:solidFill>
                  <a:schemeClr val="tx1">
                    <a:lumMod val="65000"/>
                    <a:lumOff val="35000"/>
                  </a:schemeClr>
                </a:solidFill>
                <a:latin typeface="+mn-lt"/>
              </a:rPr>
              <a:t>„</a:t>
            </a:r>
            <a:r>
              <a:rPr lang="pl-PL" sz="1800" i="1" dirty="0">
                <a:solidFill>
                  <a:schemeClr val="tx1">
                    <a:lumMod val="65000"/>
                    <a:lumOff val="35000"/>
                  </a:schemeClr>
                </a:solidFill>
                <a:latin typeface="+mn-lt"/>
              </a:rPr>
              <a:t>Przede wszystkim, zdaniem sądu, istotną dla sprawy okolicznością, która ponad wszelką wątpliwość nie była rozważana w żadnym stopniu przez organ odwoławczy, jest rozważenie czy okoliczności sprawy dają podstawę do zastosowania w toku postępowania art. 189a i n. kpa. Należy bowiem przypomnieć, że o ile wcześniejsze orzecznictwo sądów administracyjnych było w tym zakresie rozbieżne, to trzeba mieć na względzie, że w dniu 9 czerwca 2022 r. Naczelny Sąd Administracyjny wydał uchwałę (III OPS 1/21), w tezie której jednoznacznie wyjaśnił, że „do postępowań administracyjnych w przedmiocie nałożenia administracyjnych kar pieniężnych, o których mowa w przepisach Rozdziału 4d ustawy z dnia 13 września 1996 r. o utrzymaniu czystości i porządku w gminach (</a:t>
            </a:r>
            <a:r>
              <a:rPr lang="pl-PL" sz="1800" i="1" dirty="0" err="1">
                <a:solidFill>
                  <a:schemeClr val="tx1">
                    <a:lumMod val="65000"/>
                    <a:lumOff val="35000"/>
                  </a:schemeClr>
                </a:solidFill>
                <a:latin typeface="+mn-lt"/>
              </a:rPr>
              <a:t>t.j</a:t>
            </a:r>
            <a:r>
              <a:rPr lang="pl-PL" sz="1800" i="1" dirty="0">
                <a:solidFill>
                  <a:schemeClr val="tx1">
                    <a:lumMod val="65000"/>
                    <a:lumOff val="35000"/>
                  </a:schemeClr>
                </a:solidFill>
                <a:latin typeface="+mn-lt"/>
              </a:rPr>
              <a:t>.: Dz. U. z 2021 r. poz. 888 z </a:t>
            </a:r>
            <a:r>
              <a:rPr lang="pl-PL" sz="1800" i="1" dirty="0" err="1">
                <a:solidFill>
                  <a:schemeClr val="tx1">
                    <a:lumMod val="65000"/>
                    <a:lumOff val="35000"/>
                  </a:schemeClr>
                </a:solidFill>
                <a:latin typeface="+mn-lt"/>
              </a:rPr>
              <a:t>późn</a:t>
            </a:r>
            <a:r>
              <a:rPr lang="pl-PL" sz="1800" i="1" dirty="0">
                <a:solidFill>
                  <a:schemeClr val="tx1">
                    <a:lumMod val="65000"/>
                    <a:lumOff val="35000"/>
                  </a:schemeClr>
                </a:solidFill>
                <a:latin typeface="+mn-lt"/>
              </a:rPr>
              <a:t>. zm.), stosuje się art. 189f ustawy z dnia 14 czerwca 1960 r. Kodeks postępowania administracyjnego (</a:t>
            </a:r>
            <a:r>
              <a:rPr lang="pl-PL" sz="1800" i="1" dirty="0" err="1">
                <a:solidFill>
                  <a:schemeClr val="tx1">
                    <a:lumMod val="65000"/>
                    <a:lumOff val="35000"/>
                  </a:schemeClr>
                </a:solidFill>
                <a:latin typeface="+mn-lt"/>
              </a:rPr>
              <a:t>t.j</a:t>
            </a:r>
            <a:r>
              <a:rPr lang="pl-PL" sz="1800" i="1" dirty="0">
                <a:solidFill>
                  <a:schemeClr val="tx1">
                    <a:lumMod val="65000"/>
                    <a:lumOff val="35000"/>
                  </a:schemeClr>
                </a:solidFill>
                <a:latin typeface="+mn-lt"/>
              </a:rPr>
              <a:t>.: Dz. U. z 2021 r. poz. 735 z </a:t>
            </a:r>
            <a:r>
              <a:rPr lang="pl-PL" sz="1800" i="1" dirty="0" err="1">
                <a:solidFill>
                  <a:schemeClr val="tx1">
                    <a:lumMod val="65000"/>
                    <a:lumOff val="35000"/>
                  </a:schemeClr>
                </a:solidFill>
                <a:latin typeface="+mn-lt"/>
              </a:rPr>
              <a:t>późn</a:t>
            </a:r>
            <a:r>
              <a:rPr lang="pl-PL" sz="1800" i="1" dirty="0">
                <a:solidFill>
                  <a:schemeClr val="tx1">
                    <a:lumMod val="65000"/>
                    <a:lumOff val="35000"/>
                  </a:schemeClr>
                </a:solidFill>
                <a:latin typeface="+mn-lt"/>
              </a:rPr>
              <a:t>. zm.)</a:t>
            </a:r>
            <a:r>
              <a:rPr lang="pl-PL" sz="1800" dirty="0">
                <a:solidFill>
                  <a:schemeClr val="tx1">
                    <a:lumMod val="65000"/>
                    <a:lumOff val="35000"/>
                  </a:schemeClr>
                </a:solidFill>
                <a:latin typeface="+mn-lt"/>
              </a:rPr>
              <a:t>”.</a:t>
            </a:r>
          </a:p>
        </p:txBody>
      </p:sp>
    </p:spTree>
    <p:extLst>
      <p:ext uri="{BB962C8B-B14F-4D97-AF65-F5344CB8AC3E}">
        <p14:creationId xmlns:p14="http://schemas.microsoft.com/office/powerpoint/2010/main" val="637946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AE0179-C075-48A9-963D-7F929022131F}"/>
              </a:ext>
            </a:extLst>
          </p:cNvPr>
          <p:cNvSpPr>
            <a:spLocks noGrp="1"/>
          </p:cNvSpPr>
          <p:nvPr>
            <p:ph type="title"/>
          </p:nvPr>
        </p:nvSpPr>
        <p:spPr/>
        <p:txBody>
          <a:bodyPr>
            <a:normAutofit/>
          </a:bodyPr>
          <a:lstStyle/>
          <a:p>
            <a:pPr algn="just"/>
            <a:r>
              <a:rPr lang="pl-PL" sz="2500" dirty="0">
                <a:latin typeface="+mn-lt"/>
              </a:rPr>
              <a:t>Przygotowanie się do kontroli WIOŚ – w kilku krokach</a:t>
            </a:r>
          </a:p>
        </p:txBody>
      </p:sp>
      <p:sp>
        <p:nvSpPr>
          <p:cNvPr id="4" name="Foliennummernplatzhalter 3">
            <a:extLst>
              <a:ext uri="{FF2B5EF4-FFF2-40B4-BE49-F238E27FC236}">
                <a16:creationId xmlns:a16="http://schemas.microsoft.com/office/drawing/2014/main" id="{57E33AB5-B9A1-4826-BBAF-A44959B2C29C}"/>
              </a:ext>
            </a:extLst>
          </p:cNvPr>
          <p:cNvSpPr>
            <a:spLocks noGrp="1"/>
          </p:cNvSpPr>
          <p:nvPr>
            <p:ph type="sldNum" sz="quarter" idx="11"/>
          </p:nvPr>
        </p:nvSpPr>
        <p:spPr/>
        <p: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err="1">
                <a:ln>
                  <a:noFill/>
                </a:ln>
                <a:solidFill>
                  <a:prstClr val="black">
                    <a:tint val="75000"/>
                  </a:prstClr>
                </a:solidFill>
                <a:effectLst/>
                <a:uLnTx/>
                <a:uFillTx/>
                <a:latin typeface="Arial"/>
                <a:ea typeface="+mn-ea"/>
                <a:cs typeface="+mn-cs"/>
              </a:rPr>
              <a:t>Slajd</a:t>
            </a:r>
            <a:r>
              <a:rPr kumimoji="0" lang="de-DE" sz="1200" b="0" i="0" u="none" strike="noStrike" kern="1200" cap="none" spc="0" normalizeH="0" baseline="0" noProof="0" dirty="0">
                <a:ln>
                  <a:noFill/>
                </a:ln>
                <a:solidFill>
                  <a:prstClr val="black">
                    <a:tint val="75000"/>
                  </a:prstClr>
                </a:solidFill>
                <a:effectLst/>
                <a:uLnTx/>
                <a:uFillTx/>
                <a:latin typeface="Arial"/>
                <a:ea typeface="+mn-ea"/>
                <a:cs typeface="+mn-cs"/>
              </a:rPr>
              <a:t> </a:t>
            </a:r>
            <a:fld id="{9DE5E878-98C0-4758-B1C7-DB0F9977D4AD}" type="slidenum">
              <a:rPr kumimoji="0" lang="de-D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ctr" defTabSz="1097280" rtl="0" eaLnBrk="1" fontAlgn="auto" latinLnBrk="0" hangingPunct="1">
                <a:lnSpc>
                  <a:spcPct val="100000"/>
                </a:lnSpc>
                <a:spcBef>
                  <a:spcPts val="0"/>
                </a:spcBef>
                <a:spcAft>
                  <a:spcPts val="0"/>
                </a:spcAft>
                <a:buClrTx/>
                <a:buSzTx/>
                <a:buFontTx/>
                <a:buNone/>
                <a:tabLst/>
                <a:defRPr/>
              </a:pPr>
              <a:t>3</a:t>
            </a:fld>
            <a:endParaRPr kumimoji="0" lang="de-DE"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Fußzeilenplatzhalter 4">
            <a:extLst>
              <a:ext uri="{FF2B5EF4-FFF2-40B4-BE49-F238E27FC236}">
                <a16:creationId xmlns:a16="http://schemas.microsoft.com/office/drawing/2014/main" id="{B819E6B0-7576-4583-BA79-A8D1058A6BED}"/>
              </a:ext>
            </a:extLst>
          </p:cNvPr>
          <p:cNvSpPr>
            <a:spLocks noGrp="1"/>
          </p:cNvSpPr>
          <p:nvPr>
            <p:ph type="ftr" sz="quarter" idx="10"/>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79835E42-6D4A-46CC-B59D-5108721DEF3D}" type="datetime1">
              <a:rPr kumimoji="0" lang="de-AT" sz="12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17.09.2025</a:t>
            </a:fld>
            <a:endParaRPr kumimoji="0" lang="de-DE"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6" name="Inhaltsplatzhalter 2">
            <a:extLst>
              <a:ext uri="{FF2B5EF4-FFF2-40B4-BE49-F238E27FC236}">
                <a16:creationId xmlns:a16="http://schemas.microsoft.com/office/drawing/2014/main" id="{89A776A4-4ACE-4644-BEC2-F0E3C62827E8}"/>
              </a:ext>
            </a:extLst>
          </p:cNvPr>
          <p:cNvSpPr>
            <a:spLocks noGrp="1"/>
          </p:cNvSpPr>
          <p:nvPr>
            <p:ph idx="1"/>
          </p:nvPr>
        </p:nvSpPr>
        <p:spPr>
          <a:xfrm>
            <a:off x="172123" y="1355464"/>
            <a:ext cx="11854926" cy="4794528"/>
          </a:xfrm>
        </p:spPr>
        <p:txBody>
          <a:bodyPr/>
          <a:lstStyle/>
          <a:p>
            <a:pPr marL="276225" indent="-276225" algn="just">
              <a:lnSpc>
                <a:spcPct val="130000"/>
              </a:lnSpc>
            </a:pPr>
            <a:r>
              <a:rPr lang="pl-PL" sz="1900" b="1" dirty="0">
                <a:solidFill>
                  <a:schemeClr val="tx1">
                    <a:lumMod val="65000"/>
                    <a:lumOff val="35000"/>
                  </a:schemeClr>
                </a:solidFill>
                <a:latin typeface="+mn-lt"/>
              </a:rPr>
              <a:t>Audyt wewnętrzny – czy działalność jest prowadzona zgodnie z PZ i innymi decyzjami?</a:t>
            </a:r>
          </a:p>
          <a:p>
            <a:pPr marL="276225" indent="-276225" algn="just">
              <a:lnSpc>
                <a:spcPct val="130000"/>
              </a:lnSpc>
            </a:pPr>
            <a:endParaRPr lang="pl-PL" sz="500" dirty="0">
              <a:solidFill>
                <a:schemeClr val="tx1">
                  <a:lumMod val="65000"/>
                  <a:lumOff val="35000"/>
                </a:schemeClr>
              </a:solidFill>
              <a:latin typeface="+mn-lt"/>
            </a:endParaRPr>
          </a:p>
          <a:p>
            <a:pPr marL="276225" indent="-276225" algn="just">
              <a:lnSpc>
                <a:spcPct val="130000"/>
              </a:lnSpc>
            </a:pPr>
            <a:r>
              <a:rPr lang="pl-PL" sz="1900" dirty="0">
                <a:solidFill>
                  <a:schemeClr val="tx1">
                    <a:lumMod val="65000"/>
                    <a:lumOff val="35000"/>
                  </a:schemeClr>
                </a:solidFill>
                <a:latin typeface="+mn-lt"/>
              </a:rPr>
              <a:t>Przygotowanie kompletnej dokumentacji prowadzonej działalności</a:t>
            </a:r>
          </a:p>
          <a:p>
            <a:pPr marL="276225" indent="-276225" algn="just">
              <a:lnSpc>
                <a:spcPct val="130000"/>
              </a:lnSpc>
            </a:pPr>
            <a:endParaRPr lang="pl-PL" sz="500" dirty="0">
              <a:solidFill>
                <a:schemeClr val="tx1">
                  <a:lumMod val="65000"/>
                  <a:lumOff val="35000"/>
                </a:schemeClr>
              </a:solidFill>
              <a:latin typeface="+mn-lt"/>
            </a:endParaRPr>
          </a:p>
          <a:p>
            <a:pPr marL="276225" indent="-276225" algn="just">
              <a:lnSpc>
                <a:spcPct val="130000"/>
              </a:lnSpc>
            </a:pPr>
            <a:r>
              <a:rPr lang="pl-PL" sz="1900" dirty="0">
                <a:solidFill>
                  <a:schemeClr val="tx1">
                    <a:lumMod val="65000"/>
                    <a:lumOff val="35000"/>
                  </a:schemeClr>
                </a:solidFill>
                <a:latin typeface="+mn-lt"/>
              </a:rPr>
              <a:t>Upewnienie się, iż monitoring i system kontrolowania emisji działają prawidłowo</a:t>
            </a:r>
          </a:p>
          <a:p>
            <a:pPr marL="276225" indent="-276225" algn="just">
              <a:lnSpc>
                <a:spcPct val="130000"/>
              </a:lnSpc>
            </a:pPr>
            <a:endParaRPr lang="pl-PL" sz="500" dirty="0">
              <a:solidFill>
                <a:schemeClr val="tx1">
                  <a:lumMod val="65000"/>
                  <a:lumOff val="35000"/>
                </a:schemeClr>
              </a:solidFill>
              <a:latin typeface="+mn-lt"/>
            </a:endParaRPr>
          </a:p>
          <a:p>
            <a:pPr marL="276225" indent="-276225" algn="just">
              <a:lnSpc>
                <a:spcPct val="130000"/>
              </a:lnSpc>
            </a:pPr>
            <a:r>
              <a:rPr lang="pl-PL" sz="1900" dirty="0">
                <a:solidFill>
                  <a:schemeClr val="tx1">
                    <a:lumMod val="65000"/>
                    <a:lumOff val="35000"/>
                  </a:schemeClr>
                </a:solidFill>
                <a:latin typeface="+mn-lt"/>
              </a:rPr>
              <a:t>Upewnienie się, czy wdrożone zostały odpowiednie procedury i systemy do gospodarowania odpadami</a:t>
            </a:r>
          </a:p>
          <a:p>
            <a:pPr marL="276225" indent="-276225" algn="just">
              <a:lnSpc>
                <a:spcPct val="130000"/>
              </a:lnSpc>
            </a:pPr>
            <a:endParaRPr lang="pl-PL" sz="500" dirty="0">
              <a:solidFill>
                <a:schemeClr val="tx1">
                  <a:lumMod val="65000"/>
                  <a:lumOff val="35000"/>
                </a:schemeClr>
              </a:solidFill>
              <a:latin typeface="+mn-lt"/>
            </a:endParaRPr>
          </a:p>
          <a:p>
            <a:pPr marL="276225" indent="-276225" algn="just">
              <a:lnSpc>
                <a:spcPct val="130000"/>
              </a:lnSpc>
            </a:pPr>
            <a:r>
              <a:rPr lang="pl-PL" sz="1900" dirty="0">
                <a:solidFill>
                  <a:schemeClr val="tx1">
                    <a:lumMod val="65000"/>
                    <a:lumOff val="35000"/>
                  </a:schemeClr>
                </a:solidFill>
                <a:latin typeface="+mn-lt"/>
              </a:rPr>
              <a:t>Odpowiednie poinstruowanie personelu (w tym szkolenia) oraz oddelegowanie właściwego pracownika podczas czynności kontrolnych inspektora / zespołu kontrolnego</a:t>
            </a:r>
          </a:p>
          <a:p>
            <a:pPr marL="276225" indent="-276225" algn="just">
              <a:lnSpc>
                <a:spcPct val="130000"/>
              </a:lnSpc>
            </a:pPr>
            <a:endParaRPr lang="pl-PL" sz="500" dirty="0">
              <a:solidFill>
                <a:schemeClr val="tx1">
                  <a:lumMod val="65000"/>
                  <a:lumOff val="35000"/>
                </a:schemeClr>
              </a:solidFill>
              <a:latin typeface="+mn-lt"/>
            </a:endParaRPr>
          </a:p>
          <a:p>
            <a:pPr marL="276225" indent="-276225" algn="just">
              <a:lnSpc>
                <a:spcPct val="130000"/>
              </a:lnSpc>
            </a:pPr>
            <a:r>
              <a:rPr lang="pl-PL" sz="1900" dirty="0">
                <a:solidFill>
                  <a:schemeClr val="tx1">
                    <a:lumMod val="65000"/>
                    <a:lumOff val="35000"/>
                  </a:schemeClr>
                </a:solidFill>
                <a:latin typeface="+mn-lt"/>
              </a:rPr>
              <a:t>Umiejętna współpraca z inspektorem / zespołem kontrolnym (znajomość zakresu uprawnień WIOŚ sic!)</a:t>
            </a:r>
          </a:p>
          <a:p>
            <a:pPr marL="276225" indent="-276225" algn="just">
              <a:lnSpc>
                <a:spcPct val="130000"/>
              </a:lnSpc>
            </a:pPr>
            <a:endParaRPr lang="pl-PL" sz="500" dirty="0">
              <a:solidFill>
                <a:schemeClr val="tx1">
                  <a:lumMod val="65000"/>
                  <a:lumOff val="35000"/>
                </a:schemeClr>
              </a:solidFill>
              <a:latin typeface="+mn-lt"/>
            </a:endParaRPr>
          </a:p>
          <a:p>
            <a:pPr marL="276225" indent="-276225" algn="just">
              <a:lnSpc>
                <a:spcPct val="130000"/>
              </a:lnSpc>
            </a:pPr>
            <a:r>
              <a:rPr lang="pl-PL" sz="1900" dirty="0">
                <a:solidFill>
                  <a:schemeClr val="tx1">
                    <a:lumMod val="65000"/>
                    <a:lumOff val="35000"/>
                  </a:schemeClr>
                </a:solidFill>
                <a:latin typeface="+mn-lt"/>
              </a:rPr>
              <a:t>Analiza i monitorowanie wyników przeprowadzonej kontroli, podjęcie działań naprawczych (w przypadku stwierdzenia nieprawidłowości) wraz z obowiązkiem informowania WIOŚ o ich wykonaniu (w tym </a:t>
            </a:r>
            <a:r>
              <a:rPr lang="pl-PL" sz="1900" u="sng" dirty="0">
                <a:solidFill>
                  <a:schemeClr val="tx1">
                    <a:lumMod val="65000"/>
                    <a:lumOff val="35000"/>
                  </a:schemeClr>
                </a:solidFill>
                <a:latin typeface="+mn-lt"/>
              </a:rPr>
              <a:t>w trakcie kontroli)</a:t>
            </a:r>
          </a:p>
          <a:p>
            <a:pPr algn="just">
              <a:lnSpc>
                <a:spcPct val="130000"/>
              </a:lnSpc>
            </a:pPr>
            <a:endParaRPr lang="pl-PL" sz="1900" dirty="0">
              <a:solidFill>
                <a:schemeClr val="tx1">
                  <a:lumMod val="65000"/>
                  <a:lumOff val="35000"/>
                </a:schemeClr>
              </a:solidFill>
              <a:latin typeface="+mn-lt"/>
            </a:endParaRPr>
          </a:p>
        </p:txBody>
      </p:sp>
    </p:spTree>
    <p:extLst>
      <p:ext uri="{BB962C8B-B14F-4D97-AF65-F5344CB8AC3E}">
        <p14:creationId xmlns:p14="http://schemas.microsoft.com/office/powerpoint/2010/main" val="5990662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E4ED6D3-36C6-0954-4F12-D433C6E85856}"/>
              </a:ext>
            </a:extLst>
          </p:cNvPr>
          <p:cNvSpPr>
            <a:spLocks noGrp="1"/>
          </p:cNvSpPr>
          <p:nvPr>
            <p:ph type="title"/>
          </p:nvPr>
        </p:nvSpPr>
        <p:spPr/>
        <p:txBody>
          <a:bodyPr>
            <a:normAutofit/>
          </a:bodyPr>
          <a:lstStyle/>
          <a:p>
            <a:pPr algn="just">
              <a:lnSpc>
                <a:spcPct val="130000"/>
              </a:lnSpc>
            </a:pPr>
            <a:r>
              <a:rPr lang="pl-PL" sz="2500" dirty="0">
                <a:latin typeface="+mn-lt"/>
              </a:rPr>
              <a:t>JAKIE mogą być konsekwencje wymierzenia administracyjnej kary pieniężnej za nieosiągnięcie poziomów recyklingu?</a:t>
            </a:r>
          </a:p>
        </p:txBody>
      </p:sp>
      <p:sp>
        <p:nvSpPr>
          <p:cNvPr id="3" name="Symbol zastępczy zawartości 2">
            <a:extLst>
              <a:ext uri="{FF2B5EF4-FFF2-40B4-BE49-F238E27FC236}">
                <a16:creationId xmlns:a16="http://schemas.microsoft.com/office/drawing/2014/main" id="{B1336535-04EF-04F4-D3C9-82997F10FEE8}"/>
              </a:ext>
            </a:extLst>
          </p:cNvPr>
          <p:cNvSpPr>
            <a:spLocks noGrp="1"/>
          </p:cNvSpPr>
          <p:nvPr>
            <p:ph idx="1"/>
          </p:nvPr>
        </p:nvSpPr>
        <p:spPr>
          <a:xfrm>
            <a:off x="344129" y="1439110"/>
            <a:ext cx="11543071" cy="4526280"/>
          </a:xfrm>
        </p:spPr>
        <p:txBody>
          <a:bodyPr/>
          <a:lstStyle/>
          <a:p>
            <a:pPr marL="0" indent="0" algn="just">
              <a:lnSpc>
                <a:spcPct val="130000"/>
              </a:lnSpc>
              <a:buNone/>
            </a:pPr>
            <a:r>
              <a:rPr lang="pl-PL" sz="2000" b="1" u="sng" dirty="0">
                <a:solidFill>
                  <a:srgbClr val="7030A0"/>
                </a:solidFill>
                <a:latin typeface="+mn-lt"/>
              </a:rPr>
              <a:t>Ustawa z 11 września 2019 r. – Prawo zamówień publicznych </a:t>
            </a:r>
          </a:p>
          <a:p>
            <a:pPr marL="0" indent="0" algn="just">
              <a:lnSpc>
                <a:spcPct val="130000"/>
              </a:lnSpc>
              <a:buNone/>
            </a:pPr>
            <a:r>
              <a:rPr lang="pl-PL" sz="2000" b="1" u="sng" dirty="0">
                <a:solidFill>
                  <a:srgbClr val="7030A0"/>
                </a:solidFill>
                <a:latin typeface="+mn-lt"/>
              </a:rPr>
              <a:t>(</a:t>
            </a:r>
            <a:r>
              <a:rPr lang="pl-PL" sz="2000" b="1" u="sng" dirty="0" err="1">
                <a:solidFill>
                  <a:srgbClr val="7030A0"/>
                </a:solidFill>
                <a:latin typeface="+mn-lt"/>
              </a:rPr>
              <a:t>t.j</a:t>
            </a:r>
            <a:r>
              <a:rPr lang="pl-PL" sz="2000" b="1" u="sng" dirty="0">
                <a:solidFill>
                  <a:srgbClr val="7030A0"/>
                </a:solidFill>
                <a:latin typeface="+mn-lt"/>
              </a:rPr>
              <a:t>. Dz. U. z 2024 r. poz. 1320 ze zm.)</a:t>
            </a:r>
          </a:p>
          <a:p>
            <a:pPr marL="0" indent="0" algn="just">
              <a:lnSpc>
                <a:spcPct val="130000"/>
              </a:lnSpc>
              <a:buNone/>
            </a:pPr>
            <a:endParaRPr lang="pl-PL" sz="1000" dirty="0">
              <a:solidFill>
                <a:schemeClr val="tx1">
                  <a:lumMod val="65000"/>
                  <a:lumOff val="35000"/>
                </a:schemeClr>
              </a:solidFill>
              <a:latin typeface="+mn-lt"/>
            </a:endParaRPr>
          </a:p>
          <a:p>
            <a:pPr marL="0" indent="0" algn="just">
              <a:lnSpc>
                <a:spcPct val="130000"/>
              </a:lnSpc>
              <a:buNone/>
            </a:pPr>
            <a:r>
              <a:rPr lang="pl-PL" sz="1800" b="1" dirty="0">
                <a:solidFill>
                  <a:srgbClr val="7030A0"/>
                </a:solidFill>
                <a:latin typeface="+mn-lt"/>
              </a:rPr>
              <a:t>Art. 109 ust. 1 pkt 2 lit. c</a:t>
            </a:r>
          </a:p>
          <a:p>
            <a:pPr marL="0" indent="0" algn="just">
              <a:lnSpc>
                <a:spcPct val="130000"/>
              </a:lnSpc>
              <a:buNone/>
            </a:pPr>
            <a:r>
              <a:rPr lang="pl-PL" sz="1800" b="1" dirty="0">
                <a:solidFill>
                  <a:schemeClr val="tx1">
                    <a:lumMod val="65000"/>
                    <a:lumOff val="35000"/>
                  </a:schemeClr>
                </a:solidFill>
                <a:latin typeface="+mn-lt"/>
              </a:rPr>
              <a:t>Z postępowania o udzielenie zamówienia zamawiający </a:t>
            </a:r>
            <a:r>
              <a:rPr lang="pl-PL" sz="1800" b="1" u="sng" dirty="0">
                <a:solidFill>
                  <a:schemeClr val="tx1">
                    <a:lumMod val="65000"/>
                    <a:lumOff val="35000"/>
                  </a:schemeClr>
                </a:solidFill>
                <a:latin typeface="+mn-lt"/>
              </a:rPr>
              <a:t>może wykluczyć wykonawcę</a:t>
            </a:r>
            <a:r>
              <a:rPr lang="pl-PL" sz="1800" dirty="0">
                <a:solidFill>
                  <a:schemeClr val="tx1">
                    <a:lumMod val="65000"/>
                    <a:lumOff val="35000"/>
                  </a:schemeClr>
                </a:solidFill>
                <a:latin typeface="+mn-lt"/>
              </a:rPr>
              <a:t>, który naruszył obowiązki w dziedzinie </a:t>
            </a:r>
            <a:r>
              <a:rPr lang="pl-PL" sz="1800" b="1" u="sng" dirty="0">
                <a:solidFill>
                  <a:schemeClr val="tx1">
                    <a:lumMod val="65000"/>
                    <a:lumOff val="35000"/>
                  </a:schemeClr>
                </a:solidFill>
                <a:latin typeface="+mn-lt"/>
              </a:rPr>
              <a:t>ochrony środowiska</a:t>
            </a:r>
            <a:r>
              <a:rPr lang="pl-PL" sz="1800" dirty="0">
                <a:solidFill>
                  <a:schemeClr val="tx1">
                    <a:lumMod val="65000"/>
                    <a:lumOff val="35000"/>
                  </a:schemeClr>
                </a:solidFill>
                <a:latin typeface="+mn-lt"/>
              </a:rPr>
              <a:t>, prawa socjalnego lub prawa pracy, wobec którego wydano </a:t>
            </a:r>
            <a:r>
              <a:rPr lang="pl-PL" sz="1800" b="1" u="sng" dirty="0">
                <a:solidFill>
                  <a:schemeClr val="tx1">
                    <a:lumMod val="65000"/>
                    <a:lumOff val="35000"/>
                  </a:schemeClr>
                </a:solidFill>
                <a:latin typeface="+mn-lt"/>
              </a:rPr>
              <a:t>ostateczną</a:t>
            </a:r>
            <a:r>
              <a:rPr lang="pl-PL" sz="1800" b="1" dirty="0">
                <a:solidFill>
                  <a:schemeClr val="tx1">
                    <a:lumMod val="65000"/>
                    <a:lumOff val="35000"/>
                  </a:schemeClr>
                </a:solidFill>
                <a:latin typeface="+mn-lt"/>
              </a:rPr>
              <a:t> decyzję administracyjną o naruszeniu obowiązków wynikających z </a:t>
            </a:r>
            <a:r>
              <a:rPr lang="pl-PL" sz="1800" b="1" u="sng" dirty="0">
                <a:solidFill>
                  <a:schemeClr val="tx1">
                    <a:lumMod val="65000"/>
                    <a:lumOff val="35000"/>
                  </a:schemeClr>
                </a:solidFill>
                <a:latin typeface="+mn-lt"/>
              </a:rPr>
              <a:t>prawa ochrony środowiska</a:t>
            </a:r>
            <a:r>
              <a:rPr lang="pl-PL" sz="1800" dirty="0">
                <a:solidFill>
                  <a:schemeClr val="tx1">
                    <a:lumMod val="65000"/>
                    <a:lumOff val="35000"/>
                  </a:schemeClr>
                </a:solidFill>
                <a:latin typeface="+mn-lt"/>
              </a:rPr>
              <a:t>, prawa pracy lub przepisów o zabezpieczeniu społecznym, </a:t>
            </a:r>
            <a:r>
              <a:rPr lang="pl-PL" sz="1800" b="1" dirty="0">
                <a:solidFill>
                  <a:schemeClr val="tx1">
                    <a:lumMod val="65000"/>
                    <a:lumOff val="35000"/>
                  </a:schemeClr>
                </a:solidFill>
                <a:latin typeface="+mn-lt"/>
              </a:rPr>
              <a:t>jeżeli wymierzono tą decyzją </a:t>
            </a:r>
            <a:r>
              <a:rPr lang="pl-PL" sz="1800" b="1" u="sng" dirty="0">
                <a:solidFill>
                  <a:schemeClr val="tx1">
                    <a:lumMod val="65000"/>
                    <a:lumOff val="35000"/>
                  </a:schemeClr>
                </a:solidFill>
                <a:latin typeface="+mn-lt"/>
              </a:rPr>
              <a:t>karę pieniężną</a:t>
            </a:r>
          </a:p>
          <a:p>
            <a:pPr marL="0" indent="0" algn="just">
              <a:lnSpc>
                <a:spcPct val="130000"/>
              </a:lnSpc>
              <a:buNone/>
            </a:pPr>
            <a:endParaRPr lang="pl-PL" sz="1000" dirty="0">
              <a:solidFill>
                <a:schemeClr val="tx1">
                  <a:lumMod val="65000"/>
                  <a:lumOff val="35000"/>
                </a:schemeClr>
              </a:solidFill>
              <a:latin typeface="+mn-lt"/>
            </a:endParaRPr>
          </a:p>
          <a:p>
            <a:pPr marL="0" indent="0" algn="just">
              <a:lnSpc>
                <a:spcPct val="130000"/>
              </a:lnSpc>
              <a:buNone/>
            </a:pPr>
            <a:r>
              <a:rPr lang="pl-PL" sz="1800" dirty="0">
                <a:solidFill>
                  <a:srgbClr val="7030A0"/>
                </a:solidFill>
                <a:latin typeface="+mn-lt"/>
              </a:rPr>
              <a:t>Pytanie z JEDZ:</a:t>
            </a:r>
          </a:p>
          <a:p>
            <a:pPr marL="0" indent="0" algn="just">
              <a:lnSpc>
                <a:spcPct val="130000"/>
              </a:lnSpc>
              <a:buNone/>
            </a:pPr>
            <a:r>
              <a:rPr lang="pl-PL" sz="1800" dirty="0">
                <a:solidFill>
                  <a:schemeClr val="tx1">
                    <a:lumMod val="65000"/>
                    <a:lumOff val="35000"/>
                  </a:schemeClr>
                </a:solidFill>
                <a:latin typeface="+mn-lt"/>
              </a:rPr>
              <a:t>Czy wykonawca, wedle własnej wiedzy, naruszył swoje obowiązki w dziedzinie prawa środowiska, prawa socjalnego i prawa pracy?</a:t>
            </a:r>
          </a:p>
        </p:txBody>
      </p:sp>
      <p:sp>
        <p:nvSpPr>
          <p:cNvPr id="4" name="Symbol zastępczy numeru slajdu 3">
            <a:extLst>
              <a:ext uri="{FF2B5EF4-FFF2-40B4-BE49-F238E27FC236}">
                <a16:creationId xmlns:a16="http://schemas.microsoft.com/office/drawing/2014/main" id="{ABC1B7AC-2865-580C-135E-DC9E24E435B9}"/>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err="1">
                <a:ln>
                  <a:noFill/>
                </a:ln>
                <a:solidFill>
                  <a:prstClr val="black">
                    <a:tint val="75000"/>
                  </a:prstClr>
                </a:solidFill>
                <a:effectLst/>
                <a:uLnTx/>
                <a:uFillTx/>
                <a:latin typeface="Arial"/>
                <a:ea typeface="+mn-ea"/>
                <a:cs typeface="+mn-cs"/>
              </a:rPr>
              <a:t>Slajd</a:t>
            </a:r>
            <a:r>
              <a:rPr kumimoji="0" lang="de-DE" sz="1200" b="0" i="0" u="none" strike="noStrike" kern="1200" cap="none" spc="0" normalizeH="0" baseline="0" noProof="0" dirty="0">
                <a:ln>
                  <a:noFill/>
                </a:ln>
                <a:solidFill>
                  <a:prstClr val="black">
                    <a:tint val="75000"/>
                  </a:prstClr>
                </a:solidFill>
                <a:effectLst/>
                <a:uLnTx/>
                <a:uFillTx/>
                <a:latin typeface="Arial"/>
                <a:ea typeface="+mn-ea"/>
                <a:cs typeface="+mn-cs"/>
              </a:rPr>
              <a:t> </a:t>
            </a:r>
            <a:fld id="{9DE5E878-98C0-4758-B1C7-DB0F9977D4AD}" type="slidenum">
              <a:rPr kumimoji="0" lang="de-DE"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de-DE"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Symbol zastępczy stopki 4">
            <a:extLst>
              <a:ext uri="{FF2B5EF4-FFF2-40B4-BE49-F238E27FC236}">
                <a16:creationId xmlns:a16="http://schemas.microsoft.com/office/drawing/2014/main" id="{383C4C1B-EB7B-CEC9-3B9E-E90E2D44C485}"/>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835E42-6D4A-46CC-B59D-5108721DEF3D}" type="datetime1">
              <a:rPr kumimoji="0" lang="de-AT"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17.09.2025</a:t>
            </a:fld>
            <a:endParaRPr kumimoji="0" lang="de-D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5124482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76228F-6557-4C06-9472-EFD68F211710}"/>
              </a:ext>
            </a:extLst>
          </p:cNvPr>
          <p:cNvSpPr>
            <a:spLocks noGrp="1"/>
          </p:cNvSpPr>
          <p:nvPr>
            <p:ph type="title"/>
          </p:nvPr>
        </p:nvSpPr>
        <p:spPr/>
        <p:txBody>
          <a:bodyPr/>
          <a:lstStyle/>
          <a:p>
            <a:pPr algn="ctr">
              <a:lnSpc>
                <a:spcPct val="130000"/>
              </a:lnSpc>
            </a:pPr>
            <a:r>
              <a:rPr lang="pl-PL" sz="3200" dirty="0">
                <a:solidFill>
                  <a:prstClr val="white"/>
                </a:solidFill>
                <a:latin typeface="Arial"/>
                <a:cs typeface="Arial"/>
              </a:rPr>
              <a:t>USTAWOWY OBOWIĄZEK OSIĄGNIĘCIA POZIOMÓW PRZYGOTOWANIA DO PONOWNEGO UŻYCIA I RECYKLINGU ODPADÓW KOMUNALNYCH </a:t>
            </a:r>
            <a:br>
              <a:rPr lang="pl-PL" sz="3200" dirty="0">
                <a:solidFill>
                  <a:prstClr val="white"/>
                </a:solidFill>
                <a:latin typeface="Arial"/>
                <a:cs typeface="Arial"/>
              </a:rPr>
            </a:br>
            <a:r>
              <a:rPr lang="pl-PL" sz="3200" dirty="0">
                <a:solidFill>
                  <a:prstClr val="white"/>
                </a:solidFill>
                <a:latin typeface="Arial"/>
                <a:cs typeface="Arial"/>
              </a:rPr>
              <a:t>– W POSTĘPOWANIACH ADMINISTRACYJNYCH I SĄDOWOADMINISTRACYJNYCH</a:t>
            </a:r>
          </a:p>
        </p:txBody>
      </p:sp>
    </p:spTree>
    <p:extLst>
      <p:ext uri="{BB962C8B-B14F-4D97-AF65-F5344CB8AC3E}">
        <p14:creationId xmlns:p14="http://schemas.microsoft.com/office/powerpoint/2010/main" val="21714931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AE8D82-5A46-4AAA-950C-7AEBC8E3BFF5}"/>
              </a:ext>
            </a:extLst>
          </p:cNvPr>
          <p:cNvSpPr>
            <a:spLocks noGrp="1"/>
          </p:cNvSpPr>
          <p:nvPr>
            <p:ph type="title"/>
          </p:nvPr>
        </p:nvSpPr>
        <p:spPr/>
        <p:txBody>
          <a:bodyPr>
            <a:normAutofit/>
          </a:bodyPr>
          <a:lstStyle/>
          <a:p>
            <a:pPr algn="just">
              <a:lnSpc>
                <a:spcPct val="130000"/>
              </a:lnSpc>
            </a:pPr>
            <a:r>
              <a:rPr lang="pl-PL" sz="2500" dirty="0">
                <a:solidFill>
                  <a:prstClr val="white"/>
                </a:solidFill>
                <a:latin typeface="Arial"/>
              </a:rPr>
              <a:t>Wyrok Wojewódzkiego Sądu Administracyjnego w Krakowie z 13 marca 2018 r., sygn. akt II SA/Kr 1649/17 (CBOSA) (1)</a:t>
            </a:r>
          </a:p>
        </p:txBody>
      </p:sp>
      <p:sp>
        <p:nvSpPr>
          <p:cNvPr id="3" name="Inhaltsplatzhalter 2">
            <a:extLst>
              <a:ext uri="{FF2B5EF4-FFF2-40B4-BE49-F238E27FC236}">
                <a16:creationId xmlns:a16="http://schemas.microsoft.com/office/drawing/2014/main" id="{AE4CBA7A-A97A-41CF-9DB2-C13BB4E4A0F0}"/>
              </a:ext>
            </a:extLst>
          </p:cNvPr>
          <p:cNvSpPr>
            <a:spLocks noGrp="1"/>
          </p:cNvSpPr>
          <p:nvPr>
            <p:ph idx="1"/>
          </p:nvPr>
        </p:nvSpPr>
        <p:spPr>
          <a:xfrm>
            <a:off x="465600" y="1439110"/>
            <a:ext cx="11205290" cy="4526280"/>
          </a:xfrm>
        </p:spPr>
        <p:txBody>
          <a:bodyPr/>
          <a:lstStyle/>
          <a:p>
            <a:pPr marL="0" indent="0" algn="just">
              <a:lnSpc>
                <a:spcPct val="130000"/>
              </a:lnSpc>
              <a:buNone/>
              <a:defRPr/>
            </a:pPr>
            <a:endParaRPr lang="pl-PL" sz="2000" dirty="0">
              <a:solidFill>
                <a:schemeClr val="tx1">
                  <a:lumMod val="65000"/>
                  <a:lumOff val="35000"/>
                </a:schemeClr>
              </a:solidFill>
              <a:latin typeface="Arial"/>
              <a:cs typeface="Arial"/>
            </a:endParaRPr>
          </a:p>
          <a:p>
            <a:pPr marL="0" indent="0" algn="just">
              <a:lnSpc>
                <a:spcPct val="130000"/>
              </a:lnSpc>
              <a:buNone/>
              <a:defRPr/>
            </a:pPr>
            <a:endParaRPr lang="pl-PL" sz="2000" i="1" dirty="0">
              <a:solidFill>
                <a:schemeClr val="tx1">
                  <a:lumMod val="65000"/>
                  <a:lumOff val="35000"/>
                </a:schemeClr>
              </a:solidFill>
              <a:latin typeface="Arial"/>
              <a:cs typeface="Arial"/>
            </a:endParaRPr>
          </a:p>
          <a:p>
            <a:pPr marL="0" indent="0" algn="just">
              <a:lnSpc>
                <a:spcPct val="130000"/>
              </a:lnSpc>
              <a:buNone/>
              <a:defRPr/>
            </a:pPr>
            <a:r>
              <a:rPr lang="pl-PL" sz="2000" i="1" dirty="0">
                <a:solidFill>
                  <a:schemeClr val="tx1">
                    <a:lumMod val="65000"/>
                    <a:lumOff val="35000"/>
                  </a:schemeClr>
                </a:solidFill>
                <a:latin typeface="Arial"/>
                <a:cs typeface="Arial"/>
              </a:rPr>
              <a:t>,,Podzielając wywody prawne, jakie zaprezentował WSA w Krakowie w wyroku z dnia 16 grudnia 2016 r., sygn. II SA/Kr 1350/16, Sąd stwierdza, że przywołać jednak należy i to spostrzeżenie, w którym sąd zwrócił uwagę na fakt, że art. 9x ust. 2 </a:t>
            </a:r>
            <a:r>
              <a:rPr lang="pl-PL" sz="2000" i="1" dirty="0" err="1">
                <a:solidFill>
                  <a:schemeClr val="tx1">
                    <a:lumMod val="65000"/>
                    <a:lumOff val="35000"/>
                  </a:schemeClr>
                </a:solidFill>
                <a:latin typeface="Arial"/>
                <a:cs typeface="Arial"/>
              </a:rPr>
              <a:t>CzystGmU</a:t>
            </a:r>
            <a:r>
              <a:rPr lang="pl-PL" sz="2000" i="1" dirty="0">
                <a:solidFill>
                  <a:schemeClr val="tx1">
                    <a:lumMod val="65000"/>
                    <a:lumOff val="35000"/>
                  </a:schemeClr>
                </a:solidFill>
                <a:latin typeface="Arial"/>
                <a:cs typeface="Arial"/>
              </a:rPr>
              <a:t> nie przewiduje badania zawinienia, jako przesłanki odpowiedzialności. Powyższe powoduje, że organ zwolniony jest od badania tej okoliczności z urzędu. </a:t>
            </a:r>
            <a:r>
              <a:rPr lang="pl-PL" sz="2000" i="1" u="sng" dirty="0">
                <a:solidFill>
                  <a:schemeClr val="tx1">
                    <a:lumMod val="65000"/>
                    <a:lumOff val="35000"/>
                  </a:schemeClr>
                </a:solidFill>
                <a:latin typeface="Arial"/>
                <a:cs typeface="Arial"/>
              </a:rPr>
              <a:t>W sytuacji jednak, gdy osoba zagrożona karą podnosi, że nie mogła osiągnąć danego poziomu recyklingu bądź spełnienia pozostałych wymagań określonych w art. 9g </a:t>
            </a:r>
            <a:r>
              <a:rPr lang="pl-PL" sz="2000" i="1" u="sng" dirty="0" err="1">
                <a:solidFill>
                  <a:schemeClr val="tx1">
                    <a:lumMod val="65000"/>
                    <a:lumOff val="35000"/>
                  </a:schemeClr>
                </a:solidFill>
                <a:latin typeface="Arial"/>
                <a:cs typeface="Arial"/>
              </a:rPr>
              <a:t>CzystGmU</a:t>
            </a:r>
            <a:r>
              <a:rPr lang="pl-PL" sz="2000" i="1" u="sng" dirty="0">
                <a:solidFill>
                  <a:schemeClr val="tx1">
                    <a:lumMod val="65000"/>
                    <a:lumOff val="35000"/>
                  </a:schemeClr>
                </a:solidFill>
                <a:latin typeface="Arial"/>
                <a:cs typeface="Arial"/>
              </a:rPr>
              <a:t> z powodów, za które nie ponosi odpowiedzialności, może dojść do odstąpienia od wymierzenia kary</a:t>
            </a:r>
            <a:r>
              <a:rPr lang="pl-PL" sz="2000" i="1" dirty="0">
                <a:solidFill>
                  <a:schemeClr val="tx1">
                    <a:lumMod val="65000"/>
                    <a:lumOff val="35000"/>
                  </a:schemeClr>
                </a:solidFill>
                <a:latin typeface="Arial"/>
                <a:cs typeface="Arial"/>
              </a:rPr>
              <a:t>".</a:t>
            </a:r>
            <a:endParaRPr lang="pl-PL" sz="2000" dirty="0">
              <a:solidFill>
                <a:schemeClr val="tx1">
                  <a:lumMod val="65000"/>
                  <a:lumOff val="35000"/>
                </a:schemeClr>
              </a:solidFill>
              <a:latin typeface="Arial"/>
              <a:cs typeface="Arial"/>
            </a:endParaRPr>
          </a:p>
          <a:p>
            <a:pPr marL="0" indent="0" algn="just">
              <a:lnSpc>
                <a:spcPct val="130000"/>
              </a:lnSpc>
              <a:buNone/>
              <a:defRPr/>
            </a:pPr>
            <a:endParaRPr lang="pl-PL" sz="2000" dirty="0">
              <a:solidFill>
                <a:schemeClr val="tx1">
                  <a:lumMod val="65000"/>
                  <a:lumOff val="35000"/>
                </a:schemeClr>
              </a:solidFill>
              <a:latin typeface="Arial"/>
              <a:cs typeface="Arial"/>
            </a:endParaRPr>
          </a:p>
        </p:txBody>
      </p:sp>
      <p:sp>
        <p:nvSpPr>
          <p:cNvPr id="4" name="Foliennummernplatzhalter 3">
            <a:extLst>
              <a:ext uri="{FF2B5EF4-FFF2-40B4-BE49-F238E27FC236}">
                <a16:creationId xmlns:a16="http://schemas.microsoft.com/office/drawing/2014/main" id="{F421DB74-1A8D-429F-A255-232A952A70EB}"/>
              </a:ext>
            </a:extLst>
          </p:cNvPr>
          <p:cNvSpPr>
            <a:spLocks noGrp="1"/>
          </p:cNvSpPr>
          <p:nvPr>
            <p:ph type="sldNum" sz="quarter" idx="11"/>
          </p:nvPr>
        </p:nvSpPr>
        <p:spPr/>
        <p:txBody>
          <a:bodyPr/>
          <a:lstStyle/>
          <a:p>
            <a:pPr algn="ctr" defTabSz="1097280">
              <a:defRPr/>
            </a:pPr>
            <a:r>
              <a:rPr lang="de-DE" dirty="0" err="1">
                <a:solidFill>
                  <a:prstClr val="black">
                    <a:tint val="75000"/>
                  </a:prstClr>
                </a:solidFill>
                <a:latin typeface="+mn-lt"/>
              </a:rPr>
              <a:t>Slajd</a:t>
            </a:r>
            <a:r>
              <a:rPr lang="de-DE" dirty="0">
                <a:solidFill>
                  <a:prstClr val="black">
                    <a:tint val="75000"/>
                  </a:prstClr>
                </a:solidFill>
                <a:latin typeface="+mn-lt"/>
              </a:rPr>
              <a:t> </a:t>
            </a:r>
            <a:fld id="{9DE5E878-98C0-4758-B1C7-DB0F9977D4AD}" type="slidenum">
              <a:rPr lang="de-DE">
                <a:solidFill>
                  <a:prstClr val="black">
                    <a:tint val="75000"/>
                  </a:prstClr>
                </a:solidFill>
                <a:latin typeface="+mn-lt"/>
              </a:rPr>
              <a:pPr algn="ctr" defTabSz="1097280">
                <a:defRPr/>
              </a:pPr>
              <a:t>32</a:t>
            </a:fld>
            <a:endParaRPr lang="de-DE" dirty="0">
              <a:solidFill>
                <a:prstClr val="black">
                  <a:tint val="75000"/>
                </a:prstClr>
              </a:solidFill>
              <a:latin typeface="+mn-lt"/>
            </a:endParaRPr>
          </a:p>
        </p:txBody>
      </p:sp>
      <p:sp>
        <p:nvSpPr>
          <p:cNvPr id="5" name="Fußzeilenplatzhalter 4">
            <a:extLst>
              <a:ext uri="{FF2B5EF4-FFF2-40B4-BE49-F238E27FC236}">
                <a16:creationId xmlns:a16="http://schemas.microsoft.com/office/drawing/2014/main" id="{932DB0FB-3BE7-41D2-AE70-71FC2A9D3669}"/>
              </a:ext>
            </a:extLst>
          </p:cNvPr>
          <p:cNvSpPr>
            <a:spLocks noGrp="1"/>
          </p:cNvSpPr>
          <p:nvPr>
            <p:ph type="ftr" sz="quarter" idx="10"/>
          </p:nvPr>
        </p:nvSpPr>
        <p:spPr/>
        <p:txBody>
          <a:bodyPr/>
          <a:lstStyle/>
          <a:p>
            <a:pPr defTabSz="1097280">
              <a:defRPr/>
            </a:pPr>
            <a:fld id="{79835E42-6D4A-46CC-B59D-5108721DEF3D}" type="datetime1">
              <a:rPr lang="de-AT">
                <a:solidFill>
                  <a:prstClr val="black">
                    <a:tint val="75000"/>
                  </a:prstClr>
                </a:solidFill>
                <a:latin typeface="+mn-lt"/>
              </a:rPr>
              <a:pPr defTabSz="1097280">
                <a:defRPr/>
              </a:pPr>
              <a:t>17.09.2025</a:t>
            </a:fld>
            <a:endParaRPr lang="de-DE" dirty="0">
              <a:solidFill>
                <a:prstClr val="black">
                  <a:tint val="75000"/>
                </a:prstClr>
              </a:solidFill>
              <a:latin typeface="+mn-lt"/>
            </a:endParaRPr>
          </a:p>
        </p:txBody>
      </p:sp>
    </p:spTree>
    <p:extLst>
      <p:ext uri="{BB962C8B-B14F-4D97-AF65-F5344CB8AC3E}">
        <p14:creationId xmlns:p14="http://schemas.microsoft.com/office/powerpoint/2010/main" val="22770020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AE8D82-5A46-4AAA-950C-7AEBC8E3BFF5}"/>
              </a:ext>
            </a:extLst>
          </p:cNvPr>
          <p:cNvSpPr>
            <a:spLocks noGrp="1"/>
          </p:cNvSpPr>
          <p:nvPr>
            <p:ph type="title"/>
          </p:nvPr>
        </p:nvSpPr>
        <p:spPr/>
        <p:txBody>
          <a:bodyPr>
            <a:normAutofit/>
          </a:bodyPr>
          <a:lstStyle/>
          <a:p>
            <a:pPr algn="just">
              <a:lnSpc>
                <a:spcPct val="130000"/>
              </a:lnSpc>
            </a:pPr>
            <a:r>
              <a:rPr lang="pl-PL" sz="2500" dirty="0">
                <a:solidFill>
                  <a:prstClr val="white"/>
                </a:solidFill>
                <a:latin typeface="Arial"/>
              </a:rPr>
              <a:t>Wyrok Wojewódzkiego Sądu Administracyjnego w Krakowie z 13 marca 2018 r., sygn. akt II SA/Kr 1649/17 (CBOSA) (2)</a:t>
            </a:r>
            <a:endParaRPr lang="pl-PL" sz="2500" dirty="0">
              <a:solidFill>
                <a:prstClr val="white"/>
              </a:solidFill>
            </a:endParaRPr>
          </a:p>
        </p:txBody>
      </p:sp>
      <p:sp>
        <p:nvSpPr>
          <p:cNvPr id="3" name="Inhaltsplatzhalter 2">
            <a:extLst>
              <a:ext uri="{FF2B5EF4-FFF2-40B4-BE49-F238E27FC236}">
                <a16:creationId xmlns:a16="http://schemas.microsoft.com/office/drawing/2014/main" id="{AE4CBA7A-A97A-41CF-9DB2-C13BB4E4A0F0}"/>
              </a:ext>
            </a:extLst>
          </p:cNvPr>
          <p:cNvSpPr>
            <a:spLocks noGrp="1"/>
          </p:cNvSpPr>
          <p:nvPr>
            <p:ph idx="1"/>
          </p:nvPr>
        </p:nvSpPr>
        <p:spPr>
          <a:xfrm>
            <a:off x="465600" y="1439110"/>
            <a:ext cx="11224955" cy="4526280"/>
          </a:xfrm>
        </p:spPr>
        <p:txBody>
          <a:bodyPr/>
          <a:lstStyle/>
          <a:p>
            <a:pPr marL="0" indent="0" algn="just">
              <a:lnSpc>
                <a:spcPct val="130000"/>
              </a:lnSpc>
              <a:buNone/>
              <a:defRPr/>
            </a:pPr>
            <a:endParaRPr lang="pl-PL" sz="2000" i="1" dirty="0">
              <a:solidFill>
                <a:schemeClr val="tx1">
                  <a:lumMod val="65000"/>
                  <a:lumOff val="35000"/>
                </a:schemeClr>
              </a:solidFill>
              <a:latin typeface="Arial"/>
              <a:cs typeface="Arial"/>
            </a:endParaRPr>
          </a:p>
          <a:p>
            <a:pPr marL="0" indent="0" algn="just">
              <a:lnSpc>
                <a:spcPct val="130000"/>
              </a:lnSpc>
              <a:buNone/>
              <a:defRPr/>
            </a:pPr>
            <a:r>
              <a:rPr lang="pl-PL" sz="2000" i="1" dirty="0">
                <a:solidFill>
                  <a:schemeClr val="tx1">
                    <a:lumMod val="65000"/>
                    <a:lumOff val="35000"/>
                  </a:schemeClr>
                </a:solidFill>
                <a:latin typeface="Arial"/>
                <a:cs typeface="Arial"/>
              </a:rPr>
              <a:t>,,Jak słusznie bowiem podniosła skarżąca, odpowiedzialność obiektywna na gruncie wspomnianego przepisu nie jest i być nie może odpowiedzialnością absolutną. Oznacza to w tym przypadku tyle, iż organ nie zajmuje się badaniem strony subiektywnej z urzędu, zatem istnieje tu swoiste domniemanie winy. Jednakże </a:t>
            </a:r>
            <a:r>
              <a:rPr lang="pl-PL" sz="2000" i="1" u="sng" dirty="0">
                <a:solidFill>
                  <a:schemeClr val="tx1">
                    <a:lumMod val="65000"/>
                    <a:lumOff val="35000"/>
                  </a:schemeClr>
                </a:solidFill>
                <a:latin typeface="Arial"/>
                <a:cs typeface="Arial"/>
              </a:rPr>
              <a:t>domniemanie to może być obalone przez podmiot zainteresowany.</a:t>
            </a:r>
            <a:r>
              <a:rPr lang="pl-PL" sz="2000" i="1" dirty="0">
                <a:solidFill>
                  <a:schemeClr val="tx1">
                    <a:lumMod val="65000"/>
                    <a:lumOff val="35000"/>
                  </a:schemeClr>
                </a:solidFill>
                <a:latin typeface="Arial"/>
                <a:cs typeface="Arial"/>
              </a:rPr>
              <a:t> </a:t>
            </a:r>
            <a:r>
              <a:rPr lang="pl-PL" sz="2000" dirty="0">
                <a:solidFill>
                  <a:schemeClr val="tx1">
                    <a:lumMod val="65000"/>
                    <a:lumOff val="35000"/>
                  </a:schemeClr>
                </a:solidFill>
                <a:latin typeface="Arial"/>
                <a:cs typeface="Arial"/>
              </a:rPr>
              <a:t>(…)</a:t>
            </a:r>
            <a:r>
              <a:rPr lang="pl-PL" sz="2000" i="1" dirty="0">
                <a:solidFill>
                  <a:schemeClr val="tx1">
                    <a:lumMod val="65000"/>
                    <a:lumOff val="35000"/>
                  </a:schemeClr>
                </a:solidFill>
                <a:latin typeface="Arial"/>
                <a:cs typeface="Arial"/>
              </a:rPr>
              <a:t> Należy też nadmienić, że trafnie skarżąca nawiązała do aktualnego poglądu wyrażonego przez Trybunał Konstytucyjny w wyroku z dnia 22 września 2009 r. sygn. Akt SK 3/08 OTK-A 2009/8/125, w którym podkreślono, że odpowiedzialność administracyjna nie ma charakteru absolutnego i podmiot naruszający przepisy prawa może uwolnić się od odpowiedzialności </a:t>
            </a:r>
            <a:r>
              <a:rPr lang="pl-PL" sz="2000" i="1" u="sng" dirty="0">
                <a:solidFill>
                  <a:schemeClr val="tx1">
                    <a:lumMod val="65000"/>
                    <a:lumOff val="35000"/>
                  </a:schemeClr>
                </a:solidFill>
                <a:latin typeface="Arial"/>
                <a:cs typeface="Arial"/>
              </a:rPr>
              <a:t>poprzez wykazanie, iż uczynił wszystko, czego można było od niego rozsądnie</a:t>
            </a:r>
            <a:r>
              <a:rPr lang="pl-PL" sz="2000" i="1" dirty="0">
                <a:solidFill>
                  <a:schemeClr val="tx1">
                    <a:lumMod val="65000"/>
                    <a:lumOff val="35000"/>
                  </a:schemeClr>
                </a:solidFill>
                <a:latin typeface="Arial"/>
                <a:cs typeface="Arial"/>
              </a:rPr>
              <a:t> (podkreślenie Sądu) </a:t>
            </a:r>
            <a:r>
              <a:rPr lang="pl-PL" sz="2000" i="1" u="sng" dirty="0">
                <a:solidFill>
                  <a:schemeClr val="tx1">
                    <a:lumMod val="65000"/>
                    <a:lumOff val="35000"/>
                  </a:schemeClr>
                </a:solidFill>
                <a:latin typeface="Arial"/>
                <a:cs typeface="Arial"/>
              </a:rPr>
              <a:t>wymagać, by do naruszenia przepisów nie dopuścić</a:t>
            </a:r>
            <a:r>
              <a:rPr lang="pl-PL" sz="2000" i="1" dirty="0">
                <a:solidFill>
                  <a:schemeClr val="tx1">
                    <a:lumMod val="65000"/>
                    <a:lumOff val="35000"/>
                  </a:schemeClr>
                </a:solidFill>
                <a:latin typeface="Arial"/>
                <a:cs typeface="Arial"/>
              </a:rPr>
              <a:t>"</a:t>
            </a:r>
            <a:r>
              <a:rPr lang="pl-PL" sz="2000" dirty="0">
                <a:solidFill>
                  <a:schemeClr val="tx1">
                    <a:lumMod val="65000"/>
                    <a:lumOff val="35000"/>
                  </a:schemeClr>
                </a:solidFill>
                <a:latin typeface="Arial"/>
                <a:cs typeface="Arial"/>
              </a:rPr>
              <a:t>.</a:t>
            </a:r>
          </a:p>
          <a:p>
            <a:pPr marL="0" indent="0" algn="just">
              <a:lnSpc>
                <a:spcPct val="130000"/>
              </a:lnSpc>
              <a:buNone/>
              <a:defRPr/>
            </a:pPr>
            <a:endParaRPr lang="pl-PL" sz="2000" dirty="0">
              <a:solidFill>
                <a:schemeClr val="tx1">
                  <a:lumMod val="65000"/>
                  <a:lumOff val="35000"/>
                </a:schemeClr>
              </a:solidFill>
              <a:latin typeface="Arial"/>
              <a:cs typeface="Arial"/>
            </a:endParaRPr>
          </a:p>
          <a:p>
            <a:pPr marL="0" indent="0" algn="just">
              <a:lnSpc>
                <a:spcPct val="130000"/>
              </a:lnSpc>
              <a:buNone/>
              <a:defRPr/>
            </a:pPr>
            <a:endParaRPr lang="pl-PL" sz="2000" dirty="0">
              <a:solidFill>
                <a:schemeClr val="tx1">
                  <a:lumMod val="65000"/>
                  <a:lumOff val="35000"/>
                </a:schemeClr>
              </a:solidFill>
              <a:latin typeface="Arial"/>
              <a:cs typeface="Arial"/>
            </a:endParaRPr>
          </a:p>
        </p:txBody>
      </p:sp>
      <p:sp>
        <p:nvSpPr>
          <p:cNvPr id="4" name="Foliennummernplatzhalter 3">
            <a:extLst>
              <a:ext uri="{FF2B5EF4-FFF2-40B4-BE49-F238E27FC236}">
                <a16:creationId xmlns:a16="http://schemas.microsoft.com/office/drawing/2014/main" id="{F421DB74-1A8D-429F-A255-232A952A70EB}"/>
              </a:ext>
            </a:extLst>
          </p:cNvPr>
          <p:cNvSpPr>
            <a:spLocks noGrp="1"/>
          </p:cNvSpPr>
          <p:nvPr>
            <p:ph type="sldNum" sz="quarter" idx="11"/>
          </p:nvPr>
        </p:nvSpPr>
        <p:spPr/>
        <p:txBody>
          <a:bodyPr/>
          <a:lstStyle/>
          <a:p>
            <a:pPr algn="ctr" defTabSz="1097280">
              <a:defRPr/>
            </a:pPr>
            <a:r>
              <a:rPr lang="de-DE" dirty="0" err="1">
                <a:solidFill>
                  <a:prstClr val="black">
                    <a:tint val="75000"/>
                  </a:prstClr>
                </a:solidFill>
                <a:latin typeface="+mn-lt"/>
              </a:rPr>
              <a:t>Slajd</a:t>
            </a:r>
            <a:r>
              <a:rPr lang="de-DE" dirty="0">
                <a:solidFill>
                  <a:prstClr val="black">
                    <a:tint val="75000"/>
                  </a:prstClr>
                </a:solidFill>
                <a:latin typeface="+mn-lt"/>
              </a:rPr>
              <a:t> </a:t>
            </a:r>
            <a:fld id="{9DE5E878-98C0-4758-B1C7-DB0F9977D4AD}" type="slidenum">
              <a:rPr lang="de-DE">
                <a:solidFill>
                  <a:prstClr val="black">
                    <a:tint val="75000"/>
                  </a:prstClr>
                </a:solidFill>
                <a:latin typeface="+mn-lt"/>
              </a:rPr>
              <a:pPr algn="ctr" defTabSz="1097280">
                <a:defRPr/>
              </a:pPr>
              <a:t>33</a:t>
            </a:fld>
            <a:endParaRPr lang="de-DE" dirty="0">
              <a:solidFill>
                <a:prstClr val="black">
                  <a:tint val="75000"/>
                </a:prstClr>
              </a:solidFill>
              <a:latin typeface="+mn-lt"/>
            </a:endParaRPr>
          </a:p>
        </p:txBody>
      </p:sp>
      <p:sp>
        <p:nvSpPr>
          <p:cNvPr id="5" name="Fußzeilenplatzhalter 4">
            <a:extLst>
              <a:ext uri="{FF2B5EF4-FFF2-40B4-BE49-F238E27FC236}">
                <a16:creationId xmlns:a16="http://schemas.microsoft.com/office/drawing/2014/main" id="{932DB0FB-3BE7-41D2-AE70-71FC2A9D3669}"/>
              </a:ext>
            </a:extLst>
          </p:cNvPr>
          <p:cNvSpPr>
            <a:spLocks noGrp="1"/>
          </p:cNvSpPr>
          <p:nvPr>
            <p:ph type="ftr" sz="quarter" idx="10"/>
          </p:nvPr>
        </p:nvSpPr>
        <p:spPr/>
        <p:txBody>
          <a:bodyPr/>
          <a:lstStyle/>
          <a:p>
            <a:pPr defTabSz="1097280">
              <a:defRPr/>
            </a:pPr>
            <a:fld id="{79835E42-6D4A-46CC-B59D-5108721DEF3D}" type="datetime1">
              <a:rPr lang="de-AT">
                <a:solidFill>
                  <a:prstClr val="black">
                    <a:tint val="75000"/>
                  </a:prstClr>
                </a:solidFill>
                <a:latin typeface="+mn-lt"/>
              </a:rPr>
              <a:pPr defTabSz="1097280">
                <a:defRPr/>
              </a:pPr>
              <a:t>17.09.2025</a:t>
            </a:fld>
            <a:endParaRPr lang="de-DE" dirty="0">
              <a:solidFill>
                <a:prstClr val="black">
                  <a:tint val="75000"/>
                </a:prstClr>
              </a:solidFill>
              <a:latin typeface="+mn-lt"/>
            </a:endParaRPr>
          </a:p>
        </p:txBody>
      </p:sp>
    </p:spTree>
    <p:extLst>
      <p:ext uri="{BB962C8B-B14F-4D97-AF65-F5344CB8AC3E}">
        <p14:creationId xmlns:p14="http://schemas.microsoft.com/office/powerpoint/2010/main" val="1138651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AE8D82-5A46-4AAA-950C-7AEBC8E3BFF5}"/>
              </a:ext>
            </a:extLst>
          </p:cNvPr>
          <p:cNvSpPr>
            <a:spLocks noGrp="1"/>
          </p:cNvSpPr>
          <p:nvPr>
            <p:ph type="title"/>
          </p:nvPr>
        </p:nvSpPr>
        <p:spPr/>
        <p:txBody>
          <a:bodyPr>
            <a:normAutofit/>
          </a:bodyPr>
          <a:lstStyle/>
          <a:p>
            <a:pPr algn="just">
              <a:lnSpc>
                <a:spcPct val="130000"/>
              </a:lnSpc>
            </a:pPr>
            <a:r>
              <a:rPr kumimoji="0" lang="pl-PL" sz="2500" b="0" i="0" u="none" strike="noStrike" kern="1200" cap="all" spc="0" normalizeH="0" baseline="0" noProof="0" dirty="0">
                <a:ln>
                  <a:noFill/>
                </a:ln>
                <a:solidFill>
                  <a:prstClr val="white"/>
                </a:solidFill>
                <a:effectLst/>
                <a:uLnTx/>
                <a:uFillTx/>
                <a:latin typeface="Arial"/>
                <a:ea typeface="+mj-ea"/>
                <a:cs typeface="+mj-cs"/>
              </a:rPr>
              <a:t>Wyrok Wojewódzkiego Sądu Administracyjnego we Wrocławiu z 18 października 2022 r., sygn. akt II SA/</a:t>
            </a:r>
            <a:r>
              <a:rPr kumimoji="0" lang="pl-PL" sz="2500" b="0" i="0" u="none" strike="noStrike" kern="1200" cap="all" spc="0" normalizeH="0" baseline="0" noProof="0" dirty="0" err="1">
                <a:ln>
                  <a:noFill/>
                </a:ln>
                <a:solidFill>
                  <a:prstClr val="white"/>
                </a:solidFill>
                <a:effectLst/>
                <a:uLnTx/>
                <a:uFillTx/>
                <a:latin typeface="Arial"/>
                <a:ea typeface="+mj-ea"/>
                <a:cs typeface="+mj-cs"/>
              </a:rPr>
              <a:t>Wr</a:t>
            </a:r>
            <a:r>
              <a:rPr kumimoji="0" lang="pl-PL" sz="2500" b="0" i="0" u="none" strike="noStrike" kern="1200" cap="all" spc="0" normalizeH="0" baseline="0" noProof="0" dirty="0">
                <a:ln>
                  <a:noFill/>
                </a:ln>
                <a:solidFill>
                  <a:prstClr val="white"/>
                </a:solidFill>
                <a:effectLst/>
                <a:uLnTx/>
                <a:uFillTx/>
                <a:latin typeface="Arial"/>
                <a:ea typeface="+mj-ea"/>
                <a:cs typeface="+mj-cs"/>
              </a:rPr>
              <a:t> 375/22 (CBOSA)</a:t>
            </a:r>
          </a:p>
        </p:txBody>
      </p:sp>
      <p:sp>
        <p:nvSpPr>
          <p:cNvPr id="3" name="Inhaltsplatzhalter 2">
            <a:extLst>
              <a:ext uri="{FF2B5EF4-FFF2-40B4-BE49-F238E27FC236}">
                <a16:creationId xmlns:a16="http://schemas.microsoft.com/office/drawing/2014/main" id="{AE4CBA7A-A97A-41CF-9DB2-C13BB4E4A0F0}"/>
              </a:ext>
            </a:extLst>
          </p:cNvPr>
          <p:cNvSpPr>
            <a:spLocks noGrp="1"/>
          </p:cNvSpPr>
          <p:nvPr>
            <p:ph idx="1"/>
          </p:nvPr>
        </p:nvSpPr>
        <p:spPr>
          <a:xfrm>
            <a:off x="465600" y="1439110"/>
            <a:ext cx="11215123" cy="4526280"/>
          </a:xfrm>
        </p:spPr>
        <p:txBody>
          <a:bodyPr/>
          <a:lstStyle/>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endParaRPr kumimoji="0" lang="pl-PL" sz="2400" b="0" i="1" u="none" strike="noStrike" kern="1200" cap="none" spc="0" normalizeH="0" baseline="0" noProof="0" dirty="0">
              <a:ln>
                <a:noFill/>
              </a:ln>
              <a:solidFill>
                <a:srgbClr val="5A5B5E"/>
              </a:solidFill>
              <a:effectLst/>
              <a:uLnTx/>
              <a:uFillTx/>
              <a:latin typeface="Arial"/>
              <a:ea typeface="+mn-ea"/>
              <a:cs typeface="+mn-cs"/>
            </a:endParaRPr>
          </a:p>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endParaRPr kumimoji="0" lang="pl-PL" sz="2200" b="0" i="1" u="none" strike="noStrike" kern="1200" cap="none" spc="0" normalizeH="0" baseline="0" noProof="0" dirty="0">
              <a:ln>
                <a:noFill/>
              </a:ln>
              <a:solidFill>
                <a:srgbClr val="5A5B5E"/>
              </a:solidFill>
              <a:effectLst/>
              <a:uLnTx/>
              <a:uFillTx/>
              <a:latin typeface="Arial"/>
              <a:ea typeface="+mn-ea"/>
              <a:cs typeface="+mn-cs"/>
            </a:endParaRPr>
          </a:p>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r>
              <a:rPr kumimoji="0" lang="pl-PL" sz="2200" b="0" i="1" u="none" strike="noStrike" kern="1200" cap="none" spc="0" normalizeH="0" baseline="0" noProof="0" dirty="0">
                <a:ln>
                  <a:noFill/>
                </a:ln>
                <a:solidFill>
                  <a:srgbClr val="5A5B5E"/>
                </a:solidFill>
                <a:effectLst/>
                <a:uLnTx/>
                <a:uFillTx/>
                <a:latin typeface="Arial"/>
                <a:ea typeface="+mn-ea"/>
                <a:cs typeface="+mn-cs"/>
              </a:rPr>
              <a:t>„Podstawą dla rozstrzygnięcia zawartego w decyzjach jest art. 9x ust. 2 pkt 1 </a:t>
            </a:r>
            <a:r>
              <a:rPr kumimoji="0" lang="pl-PL" sz="2200" b="0" i="1" u="none" strike="noStrike" kern="1200" cap="none" spc="0" normalizeH="0" baseline="0" noProof="0" dirty="0" err="1">
                <a:ln>
                  <a:noFill/>
                </a:ln>
                <a:solidFill>
                  <a:srgbClr val="5A5B5E"/>
                </a:solidFill>
                <a:effectLst/>
                <a:uLnTx/>
                <a:uFillTx/>
                <a:latin typeface="Arial"/>
                <a:ea typeface="+mn-ea"/>
                <a:cs typeface="+mn-cs"/>
              </a:rPr>
              <a:t>ucpg</a:t>
            </a:r>
            <a:r>
              <a:rPr kumimoji="0" lang="pl-PL" sz="2200" b="0" i="1" u="none" strike="noStrike" kern="1200" cap="none" spc="0" normalizeH="0" baseline="0" noProof="0" dirty="0">
                <a:ln>
                  <a:noFill/>
                </a:ln>
                <a:solidFill>
                  <a:srgbClr val="5A5B5E"/>
                </a:solidFill>
                <a:effectLst/>
                <a:uLnTx/>
                <a:uFillTx/>
                <a:latin typeface="Arial"/>
                <a:ea typeface="+mn-ea"/>
                <a:cs typeface="+mn-cs"/>
              </a:rPr>
              <a:t>, który przewiduje karę za nieosiągnięcie wymaganych poziomów recyklingu </a:t>
            </a:r>
            <a:r>
              <a:rPr kumimoji="0" lang="pl-PL" sz="2200" b="0" u="none" strike="noStrike" kern="1200" cap="none" spc="0" normalizeH="0" baseline="0" noProof="0" dirty="0">
                <a:ln>
                  <a:noFill/>
                </a:ln>
                <a:solidFill>
                  <a:srgbClr val="5A5B5E"/>
                </a:solidFill>
                <a:effectLst/>
                <a:uLnTx/>
                <a:uFillTx/>
                <a:latin typeface="Arial"/>
                <a:ea typeface="+mn-ea"/>
                <a:cs typeface="+mn-cs"/>
              </a:rPr>
              <a:t>(…),</a:t>
            </a:r>
            <a:r>
              <a:rPr kumimoji="0" lang="pl-PL" sz="2200" b="0" i="1" u="none" strike="noStrike" kern="1200" cap="none" spc="0" normalizeH="0" baseline="0" noProof="0" dirty="0">
                <a:ln>
                  <a:noFill/>
                </a:ln>
                <a:solidFill>
                  <a:srgbClr val="5A5B5E"/>
                </a:solidFill>
                <a:effectLst/>
                <a:uLnTx/>
                <a:uFillTx/>
                <a:latin typeface="Arial"/>
                <a:ea typeface="+mn-ea"/>
                <a:cs typeface="+mn-cs"/>
              </a:rPr>
              <a:t> organ I instancji przyjął założenie, że od nałożenia tej kary nie można w żadnych okolicznościach odstąpić. </a:t>
            </a:r>
            <a:r>
              <a:rPr kumimoji="0" lang="pl-PL" sz="2200" b="0" u="none" strike="noStrike" kern="1200" cap="none" spc="0" normalizeH="0" baseline="0" noProof="0" dirty="0">
                <a:ln>
                  <a:noFill/>
                </a:ln>
                <a:solidFill>
                  <a:srgbClr val="5A5B5E"/>
                </a:solidFill>
                <a:effectLst/>
                <a:uLnTx/>
                <a:uFillTx/>
                <a:latin typeface="Arial"/>
                <a:ea typeface="+mn-ea"/>
                <a:cs typeface="+mn-cs"/>
              </a:rPr>
              <a:t>(…) </a:t>
            </a:r>
            <a:r>
              <a:rPr kumimoji="0" lang="pl-PL" sz="2200" b="0" i="1" u="none" strike="noStrike" kern="1200" cap="none" spc="0" normalizeH="0" baseline="0" noProof="0" dirty="0">
                <a:ln>
                  <a:noFill/>
                </a:ln>
                <a:solidFill>
                  <a:srgbClr val="5A5B5E"/>
                </a:solidFill>
                <a:effectLst/>
                <a:uLnTx/>
                <a:uFillTx/>
                <a:latin typeface="Arial"/>
                <a:ea typeface="+mn-ea"/>
                <a:cs typeface="+mn-cs"/>
              </a:rPr>
              <a:t>Pogląd organu I instancji nie jest jednak słuszny, zawarta w powyższym przepisie sankcja, choć obiektywna, nie ma bowiem charakteru absolutnego, co zostało potwierdzone w orzecznictwie”. </a:t>
            </a:r>
          </a:p>
        </p:txBody>
      </p:sp>
      <p:sp>
        <p:nvSpPr>
          <p:cNvPr id="4" name="Foliennummernplatzhalter 3">
            <a:extLst>
              <a:ext uri="{FF2B5EF4-FFF2-40B4-BE49-F238E27FC236}">
                <a16:creationId xmlns:a16="http://schemas.microsoft.com/office/drawing/2014/main" id="{F421DB74-1A8D-429F-A255-232A952A70EB}"/>
              </a:ext>
            </a:extLst>
          </p:cNvPr>
          <p:cNvSpPr>
            <a:spLocks noGrp="1"/>
          </p:cNvSpPr>
          <p:nvPr>
            <p:ph type="sldNum" sz="quarter" idx="11"/>
          </p:nvPr>
        </p:nvSpPr>
        <p:spPr/>
        <p:txBody>
          <a:bodyPr/>
          <a:lstStyle/>
          <a:p>
            <a:pPr algn="ctr" defTabSz="1097280">
              <a:defRPr/>
            </a:pPr>
            <a:r>
              <a:rPr lang="de-DE" dirty="0" err="1">
                <a:solidFill>
                  <a:prstClr val="black">
                    <a:tint val="75000"/>
                  </a:prstClr>
                </a:solidFill>
                <a:latin typeface="+mn-lt"/>
              </a:rPr>
              <a:t>Slajd</a:t>
            </a:r>
            <a:r>
              <a:rPr lang="de-DE" dirty="0">
                <a:solidFill>
                  <a:prstClr val="black">
                    <a:tint val="75000"/>
                  </a:prstClr>
                </a:solidFill>
                <a:latin typeface="+mn-lt"/>
              </a:rPr>
              <a:t> </a:t>
            </a:r>
            <a:fld id="{9DE5E878-98C0-4758-B1C7-DB0F9977D4AD}" type="slidenum">
              <a:rPr lang="de-DE">
                <a:solidFill>
                  <a:prstClr val="black">
                    <a:tint val="75000"/>
                  </a:prstClr>
                </a:solidFill>
                <a:latin typeface="+mn-lt"/>
              </a:rPr>
              <a:pPr algn="ctr" defTabSz="1097280">
                <a:defRPr/>
              </a:pPr>
              <a:t>34</a:t>
            </a:fld>
            <a:endParaRPr lang="de-DE" dirty="0">
              <a:solidFill>
                <a:prstClr val="black">
                  <a:tint val="75000"/>
                </a:prstClr>
              </a:solidFill>
              <a:latin typeface="+mn-lt"/>
            </a:endParaRPr>
          </a:p>
        </p:txBody>
      </p:sp>
      <p:sp>
        <p:nvSpPr>
          <p:cNvPr id="5" name="Fußzeilenplatzhalter 4">
            <a:extLst>
              <a:ext uri="{FF2B5EF4-FFF2-40B4-BE49-F238E27FC236}">
                <a16:creationId xmlns:a16="http://schemas.microsoft.com/office/drawing/2014/main" id="{932DB0FB-3BE7-41D2-AE70-71FC2A9D3669}"/>
              </a:ext>
            </a:extLst>
          </p:cNvPr>
          <p:cNvSpPr>
            <a:spLocks noGrp="1"/>
          </p:cNvSpPr>
          <p:nvPr>
            <p:ph type="ftr" sz="quarter" idx="10"/>
          </p:nvPr>
        </p:nvSpPr>
        <p:spPr/>
        <p:txBody>
          <a:bodyPr/>
          <a:lstStyle/>
          <a:p>
            <a:pPr defTabSz="1097280">
              <a:defRPr/>
            </a:pPr>
            <a:fld id="{79835E42-6D4A-46CC-B59D-5108721DEF3D}" type="datetime1">
              <a:rPr lang="de-AT">
                <a:solidFill>
                  <a:prstClr val="black">
                    <a:tint val="75000"/>
                  </a:prstClr>
                </a:solidFill>
                <a:latin typeface="+mn-lt"/>
              </a:rPr>
              <a:pPr defTabSz="1097280">
                <a:defRPr/>
              </a:pPr>
              <a:t>17.09.2025</a:t>
            </a:fld>
            <a:endParaRPr lang="de-DE" dirty="0">
              <a:solidFill>
                <a:prstClr val="black">
                  <a:tint val="75000"/>
                </a:prstClr>
              </a:solidFill>
              <a:latin typeface="+mn-lt"/>
            </a:endParaRPr>
          </a:p>
        </p:txBody>
      </p:sp>
    </p:spTree>
    <p:extLst>
      <p:ext uri="{BB962C8B-B14F-4D97-AF65-F5344CB8AC3E}">
        <p14:creationId xmlns:p14="http://schemas.microsoft.com/office/powerpoint/2010/main" val="27143416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AE8D82-5A46-4AAA-950C-7AEBC8E3BFF5}"/>
              </a:ext>
            </a:extLst>
          </p:cNvPr>
          <p:cNvSpPr>
            <a:spLocks noGrp="1"/>
          </p:cNvSpPr>
          <p:nvPr>
            <p:ph type="title"/>
          </p:nvPr>
        </p:nvSpPr>
        <p:spPr/>
        <p:txBody>
          <a:bodyPr>
            <a:normAutofit/>
          </a:bodyPr>
          <a:lstStyle/>
          <a:p>
            <a:pPr algn="just">
              <a:lnSpc>
                <a:spcPct val="130000"/>
              </a:lnSpc>
            </a:pPr>
            <a:r>
              <a:rPr kumimoji="0" lang="pl-PL" sz="2500" b="0" i="0" u="none" strike="noStrike" kern="1200" cap="all" spc="0" normalizeH="0" baseline="0" noProof="0" dirty="0">
                <a:ln>
                  <a:noFill/>
                </a:ln>
                <a:solidFill>
                  <a:prstClr val="white"/>
                </a:solidFill>
                <a:effectLst/>
                <a:uLnTx/>
                <a:uFillTx/>
                <a:latin typeface="Arial"/>
                <a:ea typeface="+mj-ea"/>
                <a:cs typeface="+mj-cs"/>
              </a:rPr>
              <a:t>Wyrok Wojewódzkiego Sądu Administracyjnego w Gliwicach      z 16 maja 2024 r., sygn. akt II SA/</a:t>
            </a:r>
            <a:r>
              <a:rPr kumimoji="0" lang="pl-PL" sz="2500" b="0" i="0" u="none" strike="noStrike" kern="1200" cap="all" spc="0" normalizeH="0" baseline="0" noProof="0" dirty="0" err="1">
                <a:ln>
                  <a:noFill/>
                </a:ln>
                <a:solidFill>
                  <a:prstClr val="white"/>
                </a:solidFill>
                <a:effectLst/>
                <a:uLnTx/>
                <a:uFillTx/>
                <a:latin typeface="Arial"/>
                <a:ea typeface="+mj-ea"/>
                <a:cs typeface="+mj-cs"/>
              </a:rPr>
              <a:t>Gl</a:t>
            </a:r>
            <a:r>
              <a:rPr kumimoji="0" lang="pl-PL" sz="2500" b="0" i="0" u="none" strike="noStrike" kern="1200" cap="all" spc="0" normalizeH="0" baseline="0" noProof="0" dirty="0">
                <a:ln>
                  <a:noFill/>
                </a:ln>
                <a:solidFill>
                  <a:prstClr val="white"/>
                </a:solidFill>
                <a:effectLst/>
                <a:uLnTx/>
                <a:uFillTx/>
                <a:latin typeface="Arial"/>
                <a:ea typeface="+mj-ea"/>
                <a:cs typeface="+mj-cs"/>
              </a:rPr>
              <a:t> 124/24 (CBOSA)</a:t>
            </a:r>
          </a:p>
        </p:txBody>
      </p:sp>
      <p:sp>
        <p:nvSpPr>
          <p:cNvPr id="3" name="Inhaltsplatzhalter 2">
            <a:extLst>
              <a:ext uri="{FF2B5EF4-FFF2-40B4-BE49-F238E27FC236}">
                <a16:creationId xmlns:a16="http://schemas.microsoft.com/office/drawing/2014/main" id="{AE4CBA7A-A97A-41CF-9DB2-C13BB4E4A0F0}"/>
              </a:ext>
            </a:extLst>
          </p:cNvPr>
          <p:cNvSpPr>
            <a:spLocks noGrp="1"/>
          </p:cNvSpPr>
          <p:nvPr>
            <p:ph idx="1"/>
          </p:nvPr>
        </p:nvSpPr>
        <p:spPr>
          <a:xfrm>
            <a:off x="560438" y="1439110"/>
            <a:ext cx="11120285" cy="4526280"/>
          </a:xfrm>
        </p:spPr>
        <p:txBody>
          <a:bodyPr/>
          <a:lstStyle/>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endParaRPr lang="pl-PL" sz="1000" dirty="0">
              <a:solidFill>
                <a:schemeClr val="tx1">
                  <a:lumMod val="65000"/>
                  <a:lumOff val="35000"/>
                </a:schemeClr>
              </a:solidFill>
              <a:latin typeface="Arial"/>
            </a:endParaRPr>
          </a:p>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endParaRPr lang="pl-PL" sz="2100" i="1" dirty="0">
              <a:solidFill>
                <a:schemeClr val="tx1">
                  <a:lumMod val="65000"/>
                  <a:lumOff val="35000"/>
                </a:schemeClr>
              </a:solidFill>
              <a:latin typeface="Arial"/>
            </a:endParaRPr>
          </a:p>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r>
              <a:rPr lang="pl-PL" sz="2100" i="1" dirty="0">
                <a:solidFill>
                  <a:schemeClr val="tx1">
                    <a:lumMod val="65000"/>
                    <a:lumOff val="35000"/>
                  </a:schemeClr>
                </a:solidFill>
                <a:latin typeface="Arial"/>
              </a:rPr>
              <a:t>„Odnosząc się do poszczególnych zarzutów skargi, skład orzekający uznał, że przesłanka wymierzenia kary pieniężnej za nieosiągnięcie poziomu odzysku i recyklingu za 2022 r. przez stronę skarżącą powinna być przedmiotem wnikliwej analizy Kolegium, jako organu odwoławczego, bowiem została wprost określona w przepisach </a:t>
            </a:r>
            <a:r>
              <a:rPr lang="pl-PL" sz="2100" i="1" dirty="0" err="1">
                <a:solidFill>
                  <a:schemeClr val="tx1">
                    <a:lumMod val="65000"/>
                    <a:lumOff val="35000"/>
                  </a:schemeClr>
                </a:solidFill>
                <a:latin typeface="Arial"/>
              </a:rPr>
              <a:t>u.c.p.g</a:t>
            </a:r>
            <a:r>
              <a:rPr lang="pl-PL" sz="2100" i="1" dirty="0">
                <a:solidFill>
                  <a:schemeClr val="tx1">
                    <a:lumMod val="65000"/>
                    <a:lumOff val="35000"/>
                  </a:schemeClr>
                </a:solidFill>
                <a:latin typeface="Arial"/>
              </a:rPr>
              <a:t>., jak też rozważenia, </a:t>
            </a:r>
            <a:r>
              <a:rPr lang="pl-PL" sz="2100" i="1" u="sng" dirty="0">
                <a:solidFill>
                  <a:schemeClr val="tx1">
                    <a:lumMod val="65000"/>
                    <a:lumOff val="35000"/>
                  </a:schemeClr>
                </a:solidFill>
                <a:latin typeface="Arial"/>
              </a:rPr>
              <a:t>czy mają znaczenie w niniejszej sprawie okoliczności dotyczące braku możliwości realizacji tego obowiązku, czy też jest to wina samego podmiotu realizującego usługę w ramach umów z indywidualnymi właścicielami nieruchomości.</a:t>
            </a:r>
            <a:r>
              <a:rPr lang="pl-PL" sz="2100" i="1" dirty="0">
                <a:solidFill>
                  <a:schemeClr val="tx1">
                    <a:lumMod val="65000"/>
                    <a:lumOff val="35000"/>
                  </a:schemeClr>
                </a:solidFill>
                <a:latin typeface="Arial"/>
              </a:rPr>
              <a:t> Dlatego w sprawie doszło do naruszenia przepisów prawa procesowego (art. 7, art. 77 § 1 w związku z art. 80 i art. 107 §  k.p.a.”.</a:t>
            </a:r>
          </a:p>
        </p:txBody>
      </p:sp>
      <p:sp>
        <p:nvSpPr>
          <p:cNvPr id="4" name="Foliennummernplatzhalter 3">
            <a:extLst>
              <a:ext uri="{FF2B5EF4-FFF2-40B4-BE49-F238E27FC236}">
                <a16:creationId xmlns:a16="http://schemas.microsoft.com/office/drawing/2014/main" id="{F421DB74-1A8D-429F-A255-232A952A70EB}"/>
              </a:ext>
            </a:extLst>
          </p:cNvPr>
          <p:cNvSpPr>
            <a:spLocks noGrp="1"/>
          </p:cNvSpPr>
          <p:nvPr>
            <p:ph type="sldNum" sz="quarter" idx="11"/>
          </p:nvPr>
        </p:nvSpPr>
        <p:spPr/>
        <p:txBody>
          <a:bodyPr/>
          <a:lstStyle/>
          <a:p>
            <a:pPr algn="ctr" defTabSz="1097280">
              <a:defRPr/>
            </a:pPr>
            <a:r>
              <a:rPr lang="de-DE" dirty="0" err="1">
                <a:solidFill>
                  <a:prstClr val="black">
                    <a:tint val="75000"/>
                  </a:prstClr>
                </a:solidFill>
                <a:latin typeface="+mn-lt"/>
              </a:rPr>
              <a:t>Slajd</a:t>
            </a:r>
            <a:r>
              <a:rPr lang="de-DE" dirty="0">
                <a:solidFill>
                  <a:prstClr val="black">
                    <a:tint val="75000"/>
                  </a:prstClr>
                </a:solidFill>
                <a:latin typeface="+mn-lt"/>
              </a:rPr>
              <a:t> </a:t>
            </a:r>
            <a:fld id="{9DE5E878-98C0-4758-B1C7-DB0F9977D4AD}" type="slidenum">
              <a:rPr lang="de-DE">
                <a:solidFill>
                  <a:prstClr val="black">
                    <a:tint val="75000"/>
                  </a:prstClr>
                </a:solidFill>
                <a:latin typeface="+mn-lt"/>
              </a:rPr>
              <a:pPr algn="ctr" defTabSz="1097280">
                <a:defRPr/>
              </a:pPr>
              <a:t>35</a:t>
            </a:fld>
            <a:endParaRPr lang="de-DE" dirty="0">
              <a:solidFill>
                <a:prstClr val="black">
                  <a:tint val="75000"/>
                </a:prstClr>
              </a:solidFill>
              <a:latin typeface="+mn-lt"/>
            </a:endParaRPr>
          </a:p>
        </p:txBody>
      </p:sp>
      <p:sp>
        <p:nvSpPr>
          <p:cNvPr id="5" name="Fußzeilenplatzhalter 4">
            <a:extLst>
              <a:ext uri="{FF2B5EF4-FFF2-40B4-BE49-F238E27FC236}">
                <a16:creationId xmlns:a16="http://schemas.microsoft.com/office/drawing/2014/main" id="{932DB0FB-3BE7-41D2-AE70-71FC2A9D3669}"/>
              </a:ext>
            </a:extLst>
          </p:cNvPr>
          <p:cNvSpPr>
            <a:spLocks noGrp="1"/>
          </p:cNvSpPr>
          <p:nvPr>
            <p:ph type="ftr" sz="quarter" idx="10"/>
          </p:nvPr>
        </p:nvSpPr>
        <p:spPr/>
        <p:txBody>
          <a:bodyPr/>
          <a:lstStyle/>
          <a:p>
            <a:pPr defTabSz="1097280">
              <a:defRPr/>
            </a:pPr>
            <a:fld id="{79835E42-6D4A-46CC-B59D-5108721DEF3D}" type="datetime1">
              <a:rPr lang="de-AT">
                <a:solidFill>
                  <a:prstClr val="black">
                    <a:tint val="75000"/>
                  </a:prstClr>
                </a:solidFill>
                <a:latin typeface="+mn-lt"/>
              </a:rPr>
              <a:pPr defTabSz="1097280">
                <a:defRPr/>
              </a:pPr>
              <a:t>17.09.2025</a:t>
            </a:fld>
            <a:endParaRPr lang="de-DE" dirty="0">
              <a:solidFill>
                <a:prstClr val="black">
                  <a:tint val="75000"/>
                </a:prstClr>
              </a:solidFill>
              <a:latin typeface="+mn-lt"/>
            </a:endParaRPr>
          </a:p>
        </p:txBody>
      </p:sp>
    </p:spTree>
    <p:extLst>
      <p:ext uri="{BB962C8B-B14F-4D97-AF65-F5344CB8AC3E}">
        <p14:creationId xmlns:p14="http://schemas.microsoft.com/office/powerpoint/2010/main" val="670754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72104-BE25-9085-9628-717D0F36C74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9162734-3EC5-6615-9E74-C7440EEFF373}"/>
              </a:ext>
            </a:extLst>
          </p:cNvPr>
          <p:cNvSpPr>
            <a:spLocks noGrp="1"/>
          </p:cNvSpPr>
          <p:nvPr>
            <p:ph type="title"/>
          </p:nvPr>
        </p:nvSpPr>
        <p:spPr/>
        <p:txBody>
          <a:bodyPr/>
          <a:lstStyle/>
          <a:p>
            <a:pPr algn="ctr">
              <a:lnSpc>
                <a:spcPct val="150000"/>
              </a:lnSpc>
            </a:pPr>
            <a:r>
              <a:rPr lang="pl-PL" sz="3200" dirty="0">
                <a:latin typeface="+mn-lt"/>
              </a:rPr>
              <a:t>OBOWIĄZEK OSIĄGNIĘCIA POZIOMÓW PRZYGOTOWANIA DO PONOWNEGO UŻYCIA I RECYKLINGU ODPADÓW KOMUNALNYCH </a:t>
            </a:r>
            <a:br>
              <a:rPr lang="pl-PL" sz="3200" dirty="0">
                <a:latin typeface="+mn-lt"/>
              </a:rPr>
            </a:br>
            <a:r>
              <a:rPr lang="pl-PL" sz="3200" dirty="0"/>
              <a:t>–</a:t>
            </a:r>
            <a:r>
              <a:rPr lang="pl-PL" sz="3200" dirty="0">
                <a:latin typeface="+mn-lt"/>
              </a:rPr>
              <a:t> W ZAMÓWIENIACH PUBLICZNYCH </a:t>
            </a:r>
            <a:br>
              <a:rPr lang="pl-PL" sz="3200" dirty="0">
                <a:latin typeface="+mn-lt"/>
              </a:rPr>
            </a:br>
            <a:r>
              <a:rPr lang="pl-PL" sz="3200" dirty="0">
                <a:latin typeface="+mn-lt"/>
              </a:rPr>
              <a:t>(STANOWISKO KRAJOWEJ IZBY ODWOŁAWCZEJ)</a:t>
            </a:r>
          </a:p>
        </p:txBody>
      </p:sp>
    </p:spTree>
    <p:extLst>
      <p:ext uri="{BB962C8B-B14F-4D97-AF65-F5344CB8AC3E}">
        <p14:creationId xmlns:p14="http://schemas.microsoft.com/office/powerpoint/2010/main" val="7368701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AE8D82-5A46-4AAA-950C-7AEBC8E3BFF5}"/>
              </a:ext>
            </a:extLst>
          </p:cNvPr>
          <p:cNvSpPr>
            <a:spLocks noGrp="1"/>
          </p:cNvSpPr>
          <p:nvPr>
            <p:ph type="title"/>
          </p:nvPr>
        </p:nvSpPr>
        <p:spPr/>
        <p:txBody>
          <a:bodyPr>
            <a:normAutofit/>
          </a:bodyPr>
          <a:lstStyle/>
          <a:p>
            <a:pPr algn="just">
              <a:lnSpc>
                <a:spcPct val="130000"/>
              </a:lnSpc>
            </a:pPr>
            <a:r>
              <a:rPr kumimoji="0" lang="pl-PL" sz="2500" b="0" i="0" u="none" strike="noStrike" kern="1200" cap="all" spc="0" normalizeH="0" baseline="0" noProof="0" dirty="0">
                <a:ln>
                  <a:noFill/>
                </a:ln>
                <a:solidFill>
                  <a:prstClr val="white"/>
                </a:solidFill>
                <a:effectLst/>
                <a:uLnTx/>
                <a:uFillTx/>
                <a:latin typeface="Arial"/>
                <a:ea typeface="+mj-ea"/>
                <a:cs typeface="+mj-cs"/>
              </a:rPr>
              <a:t>Wyrok KIO z 4 sierpnia 2023 r. o sygn. akt KIO 1837/23, KIO 1839/23, </a:t>
            </a:r>
            <a:r>
              <a:rPr kumimoji="0" lang="fi-FI" sz="2500" b="0" i="0" u="none" strike="noStrike" kern="1200" cap="all" spc="0" normalizeH="0" baseline="0" noProof="0" dirty="0">
                <a:ln>
                  <a:noFill/>
                </a:ln>
                <a:solidFill>
                  <a:prstClr val="white"/>
                </a:solidFill>
                <a:effectLst/>
                <a:uLnTx/>
                <a:uFillTx/>
                <a:latin typeface="Arial"/>
                <a:ea typeface="+mj-ea"/>
                <a:cs typeface="+mj-cs"/>
              </a:rPr>
              <a:t>KIO 1</a:t>
            </a:r>
            <a:r>
              <a:rPr kumimoji="0" lang="pl-PL" sz="2500" b="0" i="0" u="none" strike="noStrike" kern="1200" cap="all" spc="0" normalizeH="0" baseline="0" noProof="0" dirty="0">
                <a:ln>
                  <a:noFill/>
                </a:ln>
                <a:solidFill>
                  <a:prstClr val="white"/>
                </a:solidFill>
                <a:effectLst/>
                <a:uLnTx/>
                <a:uFillTx/>
                <a:latin typeface="Arial"/>
                <a:ea typeface="+mj-ea"/>
                <a:cs typeface="+mj-cs"/>
              </a:rPr>
              <a:t>84</a:t>
            </a:r>
            <a:r>
              <a:rPr kumimoji="0" lang="fi-FI" sz="2500" b="0" i="0" u="none" strike="noStrike" kern="1200" cap="all" spc="0" normalizeH="0" baseline="0" noProof="0" dirty="0">
                <a:ln>
                  <a:noFill/>
                </a:ln>
                <a:solidFill>
                  <a:prstClr val="white"/>
                </a:solidFill>
                <a:effectLst/>
                <a:uLnTx/>
                <a:uFillTx/>
                <a:latin typeface="Arial"/>
                <a:ea typeface="+mj-ea"/>
                <a:cs typeface="+mj-cs"/>
              </a:rPr>
              <a:t>0/2</a:t>
            </a:r>
            <a:r>
              <a:rPr kumimoji="0" lang="pl-PL" sz="2500" b="0" i="0" u="none" strike="noStrike" kern="1200" cap="all" spc="0" normalizeH="0" baseline="0" noProof="0" dirty="0">
                <a:ln>
                  <a:noFill/>
                </a:ln>
                <a:solidFill>
                  <a:prstClr val="white"/>
                </a:solidFill>
                <a:effectLst/>
                <a:uLnTx/>
                <a:uFillTx/>
                <a:latin typeface="Arial"/>
                <a:ea typeface="+mj-ea"/>
                <a:cs typeface="+mj-cs"/>
              </a:rPr>
              <a:t>3</a:t>
            </a:r>
            <a:r>
              <a:rPr kumimoji="0" lang="fi-FI" sz="2500" b="0" i="0" u="none" strike="noStrike" kern="1200" cap="all" spc="0" normalizeH="0" baseline="0" noProof="0" dirty="0">
                <a:ln>
                  <a:noFill/>
                </a:ln>
                <a:solidFill>
                  <a:prstClr val="white"/>
                </a:solidFill>
                <a:effectLst/>
                <a:uLnTx/>
                <a:uFillTx/>
                <a:latin typeface="Arial"/>
                <a:ea typeface="+mj-ea"/>
                <a:cs typeface="+mj-cs"/>
              </a:rPr>
              <a:t>, KIO </a:t>
            </a:r>
            <a:r>
              <a:rPr kumimoji="0" lang="pl-PL" sz="2500" b="0" i="0" u="none" strike="noStrike" kern="1200" cap="all" spc="0" normalizeH="0" baseline="0" noProof="0" dirty="0">
                <a:ln>
                  <a:noFill/>
                </a:ln>
                <a:solidFill>
                  <a:prstClr val="white"/>
                </a:solidFill>
                <a:effectLst/>
                <a:uLnTx/>
                <a:uFillTx/>
                <a:latin typeface="Arial"/>
                <a:ea typeface="+mj-ea"/>
                <a:cs typeface="+mj-cs"/>
              </a:rPr>
              <a:t>1841</a:t>
            </a:r>
            <a:r>
              <a:rPr kumimoji="0" lang="fi-FI" sz="2500" b="0" i="0" u="none" strike="noStrike" kern="1200" cap="all" spc="0" normalizeH="0" baseline="0" noProof="0" dirty="0">
                <a:ln>
                  <a:noFill/>
                </a:ln>
                <a:solidFill>
                  <a:prstClr val="white"/>
                </a:solidFill>
                <a:effectLst/>
                <a:uLnTx/>
                <a:uFillTx/>
                <a:latin typeface="Arial"/>
                <a:ea typeface="+mj-ea"/>
                <a:cs typeface="+mj-cs"/>
              </a:rPr>
              <a:t>/2</a:t>
            </a:r>
            <a:r>
              <a:rPr kumimoji="0" lang="pl-PL" sz="2500" b="0" i="0" u="none" strike="noStrike" kern="1200" cap="all" spc="0" normalizeH="0" baseline="0" noProof="0" dirty="0">
                <a:ln>
                  <a:noFill/>
                </a:ln>
                <a:solidFill>
                  <a:prstClr val="white"/>
                </a:solidFill>
                <a:effectLst/>
                <a:uLnTx/>
                <a:uFillTx/>
                <a:latin typeface="Arial"/>
                <a:ea typeface="+mj-ea"/>
                <a:cs typeface="+mj-cs"/>
              </a:rPr>
              <a:t>3 (1)</a:t>
            </a:r>
            <a:endParaRPr lang="de-AT" sz="2500" dirty="0">
              <a:latin typeface="+mn-lt"/>
            </a:endParaRPr>
          </a:p>
        </p:txBody>
      </p:sp>
      <p:sp>
        <p:nvSpPr>
          <p:cNvPr id="3" name="Inhaltsplatzhalter 2">
            <a:extLst>
              <a:ext uri="{FF2B5EF4-FFF2-40B4-BE49-F238E27FC236}">
                <a16:creationId xmlns:a16="http://schemas.microsoft.com/office/drawing/2014/main" id="{AE4CBA7A-A97A-41CF-9DB2-C13BB4E4A0F0}"/>
              </a:ext>
            </a:extLst>
          </p:cNvPr>
          <p:cNvSpPr>
            <a:spLocks noGrp="1"/>
          </p:cNvSpPr>
          <p:nvPr>
            <p:ph idx="1"/>
          </p:nvPr>
        </p:nvSpPr>
        <p:spPr>
          <a:xfrm>
            <a:off x="340936" y="1439110"/>
            <a:ext cx="11510128" cy="4526280"/>
          </a:xfrm>
        </p:spPr>
        <p:txBody>
          <a:bodyPr/>
          <a:lstStyle/>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endParaRPr kumimoji="0" lang="pl-PL" sz="2000" b="0" i="0" u="none" strike="noStrike" kern="1200" cap="none" spc="0" normalizeH="0" baseline="0" noProof="0" dirty="0">
              <a:ln>
                <a:noFill/>
              </a:ln>
              <a:solidFill>
                <a:srgbClr val="5A5B5E"/>
              </a:solidFill>
              <a:effectLst/>
              <a:uLnTx/>
              <a:uFillTx/>
              <a:latin typeface="Arial"/>
              <a:ea typeface="+mn-ea"/>
              <a:cs typeface="+mn-cs"/>
            </a:endParaRPr>
          </a:p>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r>
              <a:rPr kumimoji="0" lang="pl-PL" sz="2000" b="0" i="1" u="none" strike="noStrike" kern="1200" cap="none" spc="0" normalizeH="0" baseline="0" noProof="0" dirty="0">
                <a:ln>
                  <a:noFill/>
                </a:ln>
                <a:solidFill>
                  <a:srgbClr val="5A5B5E"/>
                </a:solidFill>
                <a:effectLst/>
                <a:uLnTx/>
                <a:uFillTx/>
                <a:latin typeface="Arial"/>
                <a:ea typeface="+mn-ea"/>
                <a:cs typeface="+mn-cs"/>
              </a:rPr>
              <a:t>„Zadaniem gminy jest stworzenie na swoim terenie systemu gospodarki odpadami, który umożliwi osiągnięcie poziomów recyklingu na wskazanym przez ustawę poziomie. </a:t>
            </a:r>
            <a:r>
              <a:rPr kumimoji="0" lang="pl-PL" sz="2000" i="1" strike="noStrike" kern="1200" cap="none" spc="0" normalizeH="0" baseline="0" noProof="0" dirty="0">
                <a:ln>
                  <a:noFill/>
                </a:ln>
                <a:solidFill>
                  <a:srgbClr val="5A5B5E"/>
                </a:solidFill>
                <a:effectLst/>
                <a:uLnTx/>
                <a:uFillTx/>
                <a:latin typeface="Arial"/>
                <a:ea typeface="+mn-ea"/>
                <a:cs typeface="+mn-cs"/>
              </a:rPr>
              <a:t>Zadanie gminy nie polega bowiem na osiąganiu poziomów recyklingu, na co zresztą wskazuje się w literaturze przedmiotu, lecz na zbudowaniu systemu, który jest środkiem do tego celu. Natomiast osiąganie określonych poziomów recyklingu nie jest zadaniem, lecz miernikiem rezultatu.</a:t>
            </a:r>
            <a:r>
              <a:rPr kumimoji="0" lang="pl-PL" sz="2000" b="0" i="1" u="none" strike="noStrike" kern="1200" cap="none" spc="0" normalizeH="0" baseline="0" noProof="0" dirty="0">
                <a:ln>
                  <a:noFill/>
                </a:ln>
                <a:solidFill>
                  <a:srgbClr val="5A5B5E"/>
                </a:solidFill>
                <a:effectLst/>
                <a:uLnTx/>
                <a:uFillTx/>
                <a:latin typeface="Arial"/>
                <a:ea typeface="+mn-ea"/>
                <a:cs typeface="+mn-cs"/>
              </a:rPr>
              <a:t> </a:t>
            </a:r>
            <a:r>
              <a:rPr kumimoji="0" lang="pl-PL" sz="2000" b="1" i="1" u="none" strike="noStrike" kern="1200" cap="none" spc="0" normalizeH="0" baseline="0" noProof="0" dirty="0">
                <a:ln>
                  <a:noFill/>
                </a:ln>
                <a:solidFill>
                  <a:srgbClr val="5A5B5E"/>
                </a:solidFill>
                <a:effectLst/>
                <a:uLnTx/>
                <a:uFillTx/>
                <a:latin typeface="Arial"/>
                <a:ea typeface="+mn-ea"/>
                <a:cs typeface="+mn-cs"/>
              </a:rPr>
              <a:t>Zadaniem gminy jest więc stworzenie na swoim terenie takiego systemu gospodarki odpadami, który umożliwi osiąganie poziomów recyklingu na wymaganym poziomie. </a:t>
            </a:r>
            <a:r>
              <a:rPr kumimoji="0" lang="pl-PL" sz="2000" b="1" i="1" u="sng" strike="noStrike" kern="1200" cap="none" spc="0" normalizeH="0" baseline="0" noProof="0" dirty="0">
                <a:ln>
                  <a:noFill/>
                </a:ln>
                <a:solidFill>
                  <a:srgbClr val="5A5B5E"/>
                </a:solidFill>
                <a:effectLst/>
                <a:uLnTx/>
                <a:uFillTx/>
                <a:latin typeface="Arial"/>
                <a:ea typeface="+mn-ea"/>
                <a:cs typeface="+mn-cs"/>
              </a:rPr>
              <a:t>Elementami tego systemu są więc gmina, mieszkańcy, lokalne prawo, rozwiązania organizacyjne i techniczne, a także Wykonawca, któremu powierzono zadanie odbierania i zagospodarowania odpadów”.</a:t>
            </a:r>
          </a:p>
        </p:txBody>
      </p:sp>
      <p:sp>
        <p:nvSpPr>
          <p:cNvPr id="4" name="Foliennummernplatzhalter 3">
            <a:extLst>
              <a:ext uri="{FF2B5EF4-FFF2-40B4-BE49-F238E27FC236}">
                <a16:creationId xmlns:a16="http://schemas.microsoft.com/office/drawing/2014/main" id="{F421DB74-1A8D-429F-A255-232A952A70EB}"/>
              </a:ext>
            </a:extLst>
          </p:cNvPr>
          <p:cNvSpPr>
            <a:spLocks noGrp="1"/>
          </p:cNvSpPr>
          <p:nvPr>
            <p:ph type="sldNum" sz="quarter" idx="11"/>
          </p:nvPr>
        </p:nvSpPr>
        <p:spPr/>
        <p:txBody>
          <a:bodyPr/>
          <a:lstStyle/>
          <a:p>
            <a:pPr algn="ctr" defTabSz="1097280">
              <a:defRPr/>
            </a:pPr>
            <a:r>
              <a:rPr lang="de-DE" dirty="0" err="1">
                <a:solidFill>
                  <a:prstClr val="black">
                    <a:tint val="75000"/>
                  </a:prstClr>
                </a:solidFill>
                <a:latin typeface="+mn-lt"/>
              </a:rPr>
              <a:t>Slajd</a:t>
            </a:r>
            <a:r>
              <a:rPr lang="de-DE" dirty="0">
                <a:solidFill>
                  <a:prstClr val="black">
                    <a:tint val="75000"/>
                  </a:prstClr>
                </a:solidFill>
                <a:latin typeface="+mn-lt"/>
              </a:rPr>
              <a:t> </a:t>
            </a:r>
            <a:fld id="{9DE5E878-98C0-4758-B1C7-DB0F9977D4AD}" type="slidenum">
              <a:rPr lang="de-DE">
                <a:solidFill>
                  <a:prstClr val="black">
                    <a:tint val="75000"/>
                  </a:prstClr>
                </a:solidFill>
                <a:latin typeface="+mn-lt"/>
              </a:rPr>
              <a:pPr algn="ctr" defTabSz="1097280">
                <a:defRPr/>
              </a:pPr>
              <a:t>37</a:t>
            </a:fld>
            <a:endParaRPr lang="de-DE" dirty="0">
              <a:solidFill>
                <a:prstClr val="black">
                  <a:tint val="75000"/>
                </a:prstClr>
              </a:solidFill>
              <a:latin typeface="+mn-lt"/>
            </a:endParaRPr>
          </a:p>
        </p:txBody>
      </p:sp>
      <p:sp>
        <p:nvSpPr>
          <p:cNvPr id="5" name="Fußzeilenplatzhalter 4">
            <a:extLst>
              <a:ext uri="{FF2B5EF4-FFF2-40B4-BE49-F238E27FC236}">
                <a16:creationId xmlns:a16="http://schemas.microsoft.com/office/drawing/2014/main" id="{932DB0FB-3BE7-41D2-AE70-71FC2A9D3669}"/>
              </a:ext>
            </a:extLst>
          </p:cNvPr>
          <p:cNvSpPr>
            <a:spLocks noGrp="1"/>
          </p:cNvSpPr>
          <p:nvPr>
            <p:ph type="ftr" sz="quarter" idx="10"/>
          </p:nvPr>
        </p:nvSpPr>
        <p:spPr/>
        <p:txBody>
          <a:bodyPr/>
          <a:lstStyle/>
          <a:p>
            <a:pPr defTabSz="1097280">
              <a:defRPr/>
            </a:pPr>
            <a:fld id="{79835E42-6D4A-46CC-B59D-5108721DEF3D}" type="datetime1">
              <a:rPr lang="de-AT">
                <a:solidFill>
                  <a:prstClr val="black">
                    <a:tint val="75000"/>
                  </a:prstClr>
                </a:solidFill>
                <a:latin typeface="+mn-lt"/>
              </a:rPr>
              <a:pPr defTabSz="1097280">
                <a:defRPr/>
              </a:pPr>
              <a:t>17.09.2025</a:t>
            </a:fld>
            <a:endParaRPr lang="de-DE" dirty="0">
              <a:solidFill>
                <a:prstClr val="black">
                  <a:tint val="75000"/>
                </a:prstClr>
              </a:solidFill>
              <a:latin typeface="+mn-lt"/>
            </a:endParaRPr>
          </a:p>
        </p:txBody>
      </p:sp>
    </p:spTree>
    <p:extLst>
      <p:ext uri="{BB962C8B-B14F-4D97-AF65-F5344CB8AC3E}">
        <p14:creationId xmlns:p14="http://schemas.microsoft.com/office/powerpoint/2010/main" val="38459697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AE8D82-5A46-4AAA-950C-7AEBC8E3BFF5}"/>
              </a:ext>
            </a:extLst>
          </p:cNvPr>
          <p:cNvSpPr>
            <a:spLocks noGrp="1"/>
          </p:cNvSpPr>
          <p:nvPr>
            <p:ph type="title"/>
          </p:nvPr>
        </p:nvSpPr>
        <p:spPr/>
        <p:txBody>
          <a:bodyPr>
            <a:normAutofit/>
          </a:bodyPr>
          <a:lstStyle/>
          <a:p>
            <a:pPr algn="just">
              <a:lnSpc>
                <a:spcPct val="130000"/>
              </a:lnSpc>
            </a:pPr>
            <a:r>
              <a:rPr kumimoji="0" lang="pl-PL" sz="2500" b="0" i="0" u="none" strike="noStrike" kern="1200" cap="all" spc="0" normalizeH="0" baseline="0" noProof="0" dirty="0">
                <a:ln>
                  <a:noFill/>
                </a:ln>
                <a:solidFill>
                  <a:prstClr val="white"/>
                </a:solidFill>
                <a:effectLst/>
                <a:uLnTx/>
                <a:uFillTx/>
                <a:latin typeface="Arial"/>
                <a:ea typeface="+mj-ea"/>
                <a:cs typeface="+mj-cs"/>
              </a:rPr>
              <a:t>Wyrok KIO z 4 sierpnia 2023 r. o sygn. akt KIO 1837/23, KIO 1839/23, </a:t>
            </a:r>
            <a:r>
              <a:rPr kumimoji="0" lang="fi-FI" sz="2500" b="0" i="0" u="none" strike="noStrike" kern="1200" cap="all" spc="0" normalizeH="0" baseline="0" noProof="0" dirty="0">
                <a:ln>
                  <a:noFill/>
                </a:ln>
                <a:solidFill>
                  <a:prstClr val="white"/>
                </a:solidFill>
                <a:effectLst/>
                <a:uLnTx/>
                <a:uFillTx/>
                <a:latin typeface="Arial"/>
                <a:ea typeface="+mj-ea"/>
                <a:cs typeface="+mj-cs"/>
              </a:rPr>
              <a:t>KIO 1</a:t>
            </a:r>
            <a:r>
              <a:rPr kumimoji="0" lang="pl-PL" sz="2500" b="0" i="0" u="none" strike="noStrike" kern="1200" cap="all" spc="0" normalizeH="0" baseline="0" noProof="0" dirty="0">
                <a:ln>
                  <a:noFill/>
                </a:ln>
                <a:solidFill>
                  <a:prstClr val="white"/>
                </a:solidFill>
                <a:effectLst/>
                <a:uLnTx/>
                <a:uFillTx/>
                <a:latin typeface="Arial"/>
                <a:ea typeface="+mj-ea"/>
                <a:cs typeface="+mj-cs"/>
              </a:rPr>
              <a:t>84</a:t>
            </a:r>
            <a:r>
              <a:rPr kumimoji="0" lang="fi-FI" sz="2500" b="0" i="0" u="none" strike="noStrike" kern="1200" cap="all" spc="0" normalizeH="0" baseline="0" noProof="0" dirty="0">
                <a:ln>
                  <a:noFill/>
                </a:ln>
                <a:solidFill>
                  <a:prstClr val="white"/>
                </a:solidFill>
                <a:effectLst/>
                <a:uLnTx/>
                <a:uFillTx/>
                <a:latin typeface="Arial"/>
                <a:ea typeface="+mj-ea"/>
                <a:cs typeface="+mj-cs"/>
              </a:rPr>
              <a:t>0/2</a:t>
            </a:r>
            <a:r>
              <a:rPr kumimoji="0" lang="pl-PL" sz="2500" b="0" i="0" u="none" strike="noStrike" kern="1200" cap="all" spc="0" normalizeH="0" baseline="0" noProof="0" dirty="0">
                <a:ln>
                  <a:noFill/>
                </a:ln>
                <a:solidFill>
                  <a:prstClr val="white"/>
                </a:solidFill>
                <a:effectLst/>
                <a:uLnTx/>
                <a:uFillTx/>
                <a:latin typeface="Arial"/>
                <a:ea typeface="+mj-ea"/>
                <a:cs typeface="+mj-cs"/>
              </a:rPr>
              <a:t>3</a:t>
            </a:r>
            <a:r>
              <a:rPr kumimoji="0" lang="fi-FI" sz="2500" b="0" i="0" u="none" strike="noStrike" kern="1200" cap="all" spc="0" normalizeH="0" baseline="0" noProof="0" dirty="0">
                <a:ln>
                  <a:noFill/>
                </a:ln>
                <a:solidFill>
                  <a:prstClr val="white"/>
                </a:solidFill>
                <a:effectLst/>
                <a:uLnTx/>
                <a:uFillTx/>
                <a:latin typeface="Arial"/>
                <a:ea typeface="+mj-ea"/>
                <a:cs typeface="+mj-cs"/>
              </a:rPr>
              <a:t>, KIO </a:t>
            </a:r>
            <a:r>
              <a:rPr kumimoji="0" lang="pl-PL" sz="2500" b="0" i="0" u="none" strike="noStrike" kern="1200" cap="all" spc="0" normalizeH="0" baseline="0" noProof="0" dirty="0">
                <a:ln>
                  <a:noFill/>
                </a:ln>
                <a:solidFill>
                  <a:prstClr val="white"/>
                </a:solidFill>
                <a:effectLst/>
                <a:uLnTx/>
                <a:uFillTx/>
                <a:latin typeface="Arial"/>
                <a:ea typeface="+mj-ea"/>
                <a:cs typeface="+mj-cs"/>
              </a:rPr>
              <a:t>1841</a:t>
            </a:r>
            <a:r>
              <a:rPr kumimoji="0" lang="fi-FI" sz="2500" b="0" i="0" u="none" strike="noStrike" kern="1200" cap="all" spc="0" normalizeH="0" baseline="0" noProof="0" dirty="0">
                <a:ln>
                  <a:noFill/>
                </a:ln>
                <a:solidFill>
                  <a:prstClr val="white"/>
                </a:solidFill>
                <a:effectLst/>
                <a:uLnTx/>
                <a:uFillTx/>
                <a:latin typeface="Arial"/>
                <a:ea typeface="+mj-ea"/>
                <a:cs typeface="+mj-cs"/>
              </a:rPr>
              <a:t>/2</a:t>
            </a:r>
            <a:r>
              <a:rPr kumimoji="0" lang="pl-PL" sz="2500" b="0" i="0" u="none" strike="noStrike" kern="1200" cap="all" spc="0" normalizeH="0" baseline="0" noProof="0" dirty="0">
                <a:ln>
                  <a:noFill/>
                </a:ln>
                <a:solidFill>
                  <a:prstClr val="white"/>
                </a:solidFill>
                <a:effectLst/>
                <a:uLnTx/>
                <a:uFillTx/>
                <a:latin typeface="Arial"/>
                <a:ea typeface="+mj-ea"/>
                <a:cs typeface="+mj-cs"/>
              </a:rPr>
              <a:t>3 (2)</a:t>
            </a:r>
            <a:endParaRPr lang="de-AT" sz="2500" dirty="0">
              <a:latin typeface="+mn-lt"/>
            </a:endParaRPr>
          </a:p>
        </p:txBody>
      </p:sp>
      <p:sp>
        <p:nvSpPr>
          <p:cNvPr id="3" name="Inhaltsplatzhalter 2">
            <a:extLst>
              <a:ext uri="{FF2B5EF4-FFF2-40B4-BE49-F238E27FC236}">
                <a16:creationId xmlns:a16="http://schemas.microsoft.com/office/drawing/2014/main" id="{AE4CBA7A-A97A-41CF-9DB2-C13BB4E4A0F0}"/>
              </a:ext>
            </a:extLst>
          </p:cNvPr>
          <p:cNvSpPr>
            <a:spLocks noGrp="1"/>
          </p:cNvSpPr>
          <p:nvPr>
            <p:ph idx="1"/>
          </p:nvPr>
        </p:nvSpPr>
        <p:spPr>
          <a:xfrm>
            <a:off x="340936" y="1439110"/>
            <a:ext cx="11510128" cy="4526280"/>
          </a:xfrm>
        </p:spPr>
        <p:txBody>
          <a:bodyPr/>
          <a:lstStyle/>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endParaRPr kumimoji="0" lang="pl-PL" sz="2000" b="0" i="0" u="none" strike="noStrike" kern="1200" cap="none" spc="0" normalizeH="0" baseline="0" noProof="0" dirty="0">
              <a:ln>
                <a:noFill/>
              </a:ln>
              <a:solidFill>
                <a:srgbClr val="5A5B5E"/>
              </a:solidFill>
              <a:effectLst/>
              <a:uLnTx/>
              <a:uFillTx/>
              <a:latin typeface="Arial"/>
              <a:ea typeface="+mn-ea"/>
              <a:cs typeface="+mn-cs"/>
            </a:endParaRPr>
          </a:p>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r>
              <a:rPr kumimoji="0" lang="pl-PL" sz="2000" b="0" i="1" u="none" strike="noStrike" kern="1200" cap="none" spc="0" normalizeH="0" baseline="0" noProof="0" dirty="0">
                <a:ln>
                  <a:noFill/>
                </a:ln>
                <a:solidFill>
                  <a:srgbClr val="5A5B5E"/>
                </a:solidFill>
                <a:effectLst/>
                <a:uLnTx/>
                <a:uFillTx/>
                <a:latin typeface="Arial"/>
                <a:ea typeface="+mn-ea"/>
                <a:cs typeface="+mn-cs"/>
              </a:rPr>
              <a:t>„</a:t>
            </a:r>
            <a:r>
              <a:rPr kumimoji="0" lang="pl-PL" sz="2000" b="1" i="1" u="sng" strike="noStrike" kern="1200" cap="none" spc="0" normalizeH="0" baseline="0" noProof="0" dirty="0">
                <a:ln>
                  <a:noFill/>
                </a:ln>
                <a:solidFill>
                  <a:srgbClr val="5A5B5E"/>
                </a:solidFill>
                <a:effectLst/>
                <a:uLnTx/>
                <a:uFillTx/>
                <a:latin typeface="Arial"/>
                <a:ea typeface="+mn-ea"/>
                <a:cs typeface="+mn-cs"/>
              </a:rPr>
              <a:t>Zobowiązania Wykonawcy do osiągania poziomów recyklingu nie można bowiem oceniać jako przeniesienia obowiązku, wynikającego z mocy przepisów prawa i spoczywającego na gminie</a:t>
            </a:r>
            <a:r>
              <a:rPr kumimoji="0" lang="pl-PL" sz="2000" b="0" i="1" u="none" strike="noStrike" kern="1200" cap="none" spc="0" normalizeH="0" baseline="0" noProof="0" dirty="0">
                <a:ln>
                  <a:noFill/>
                </a:ln>
                <a:solidFill>
                  <a:srgbClr val="5A5B5E"/>
                </a:solidFill>
                <a:effectLst/>
                <a:uLnTx/>
                <a:uFillTx/>
                <a:latin typeface="Arial"/>
                <a:ea typeface="+mn-ea"/>
                <a:cs typeface="+mn-cs"/>
              </a:rPr>
              <a:t>, gdyż ustawa nie zawiera zakazu umownego uregulowania odpowiedzialności Wykonawców za osiągnięcie poziomów recyklingu, za które ustawowo odpowiada gmina. Dlatego też brak obwarowania prawidłowego wykonania usługi karami umownymi nie gwarantowałoby osiągnięcia celu, jaki gmina poprzez zlecenie przedmiotowej usługi powinna osiągnąć. </a:t>
            </a:r>
            <a:r>
              <a:rPr kumimoji="0" lang="pl-PL" sz="2000" b="0" i="1" u="sng" strike="noStrike" kern="1200" cap="none" spc="0" normalizeH="0" baseline="0" noProof="0" dirty="0">
                <a:ln>
                  <a:noFill/>
                </a:ln>
                <a:solidFill>
                  <a:srgbClr val="5A5B5E"/>
                </a:solidFill>
                <a:effectLst/>
                <a:uLnTx/>
                <a:uFillTx/>
                <a:latin typeface="Arial"/>
                <a:ea typeface="+mn-ea"/>
                <a:cs typeface="+mn-cs"/>
              </a:rPr>
              <a:t>Prawidłowe świadczenie usługi odbioru i zagospodarowania odpadów jest bowiem czynnikiem mającym bezpośredni wpływ na wypełnienie warunków umowy, której jednym z obowiązków, obowiązkiem wynikających z ustawy, ma być osiągnięcie określonych poziomów recyklingu”. </a:t>
            </a:r>
          </a:p>
        </p:txBody>
      </p:sp>
      <p:sp>
        <p:nvSpPr>
          <p:cNvPr id="4" name="Foliennummernplatzhalter 3">
            <a:extLst>
              <a:ext uri="{FF2B5EF4-FFF2-40B4-BE49-F238E27FC236}">
                <a16:creationId xmlns:a16="http://schemas.microsoft.com/office/drawing/2014/main" id="{F421DB74-1A8D-429F-A255-232A952A70EB}"/>
              </a:ext>
            </a:extLst>
          </p:cNvPr>
          <p:cNvSpPr>
            <a:spLocks noGrp="1"/>
          </p:cNvSpPr>
          <p:nvPr>
            <p:ph type="sldNum" sz="quarter" idx="11"/>
          </p:nvPr>
        </p:nvSpPr>
        <p:spPr/>
        <p:txBody>
          <a:bodyPr/>
          <a:lstStyle/>
          <a:p>
            <a:pPr algn="ctr" defTabSz="1097280">
              <a:defRPr/>
            </a:pPr>
            <a:r>
              <a:rPr lang="de-DE" dirty="0" err="1">
                <a:solidFill>
                  <a:prstClr val="black">
                    <a:tint val="75000"/>
                  </a:prstClr>
                </a:solidFill>
                <a:latin typeface="+mn-lt"/>
              </a:rPr>
              <a:t>Slajd</a:t>
            </a:r>
            <a:r>
              <a:rPr lang="de-DE" dirty="0">
                <a:solidFill>
                  <a:prstClr val="black">
                    <a:tint val="75000"/>
                  </a:prstClr>
                </a:solidFill>
                <a:latin typeface="+mn-lt"/>
              </a:rPr>
              <a:t> </a:t>
            </a:r>
            <a:fld id="{9DE5E878-98C0-4758-B1C7-DB0F9977D4AD}" type="slidenum">
              <a:rPr lang="de-DE">
                <a:solidFill>
                  <a:prstClr val="black">
                    <a:tint val="75000"/>
                  </a:prstClr>
                </a:solidFill>
                <a:latin typeface="+mn-lt"/>
              </a:rPr>
              <a:pPr algn="ctr" defTabSz="1097280">
                <a:defRPr/>
              </a:pPr>
              <a:t>38</a:t>
            </a:fld>
            <a:endParaRPr lang="de-DE" dirty="0">
              <a:solidFill>
                <a:prstClr val="black">
                  <a:tint val="75000"/>
                </a:prstClr>
              </a:solidFill>
              <a:latin typeface="+mn-lt"/>
            </a:endParaRPr>
          </a:p>
        </p:txBody>
      </p:sp>
      <p:sp>
        <p:nvSpPr>
          <p:cNvPr id="5" name="Fußzeilenplatzhalter 4">
            <a:extLst>
              <a:ext uri="{FF2B5EF4-FFF2-40B4-BE49-F238E27FC236}">
                <a16:creationId xmlns:a16="http://schemas.microsoft.com/office/drawing/2014/main" id="{932DB0FB-3BE7-41D2-AE70-71FC2A9D3669}"/>
              </a:ext>
            </a:extLst>
          </p:cNvPr>
          <p:cNvSpPr>
            <a:spLocks noGrp="1"/>
          </p:cNvSpPr>
          <p:nvPr>
            <p:ph type="ftr" sz="quarter" idx="10"/>
          </p:nvPr>
        </p:nvSpPr>
        <p:spPr/>
        <p:txBody>
          <a:bodyPr/>
          <a:lstStyle/>
          <a:p>
            <a:pPr defTabSz="1097280">
              <a:defRPr/>
            </a:pPr>
            <a:fld id="{79835E42-6D4A-46CC-B59D-5108721DEF3D}" type="datetime1">
              <a:rPr lang="de-AT">
                <a:solidFill>
                  <a:prstClr val="black">
                    <a:tint val="75000"/>
                  </a:prstClr>
                </a:solidFill>
                <a:latin typeface="+mn-lt"/>
              </a:rPr>
              <a:pPr defTabSz="1097280">
                <a:defRPr/>
              </a:pPr>
              <a:t>17.09.2025</a:t>
            </a:fld>
            <a:endParaRPr lang="de-DE" dirty="0">
              <a:solidFill>
                <a:prstClr val="black">
                  <a:tint val="75000"/>
                </a:prstClr>
              </a:solidFill>
              <a:latin typeface="+mn-lt"/>
            </a:endParaRPr>
          </a:p>
        </p:txBody>
      </p:sp>
    </p:spTree>
    <p:extLst>
      <p:ext uri="{BB962C8B-B14F-4D97-AF65-F5344CB8AC3E}">
        <p14:creationId xmlns:p14="http://schemas.microsoft.com/office/powerpoint/2010/main" val="26294365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AE8D82-5A46-4AAA-950C-7AEBC8E3BFF5}"/>
              </a:ext>
            </a:extLst>
          </p:cNvPr>
          <p:cNvSpPr>
            <a:spLocks noGrp="1"/>
          </p:cNvSpPr>
          <p:nvPr>
            <p:ph type="title"/>
          </p:nvPr>
        </p:nvSpPr>
        <p:spPr/>
        <p:txBody>
          <a:bodyPr>
            <a:normAutofit/>
          </a:bodyPr>
          <a:lstStyle/>
          <a:p>
            <a:r>
              <a:rPr kumimoji="0" lang="pl-PL" sz="2500" b="0" i="0" u="none" strike="noStrike" kern="1200" cap="all" spc="0" normalizeH="0" baseline="0" noProof="0" dirty="0">
                <a:ln>
                  <a:noFill/>
                </a:ln>
                <a:solidFill>
                  <a:prstClr val="white"/>
                </a:solidFill>
                <a:effectLst/>
                <a:uLnTx/>
                <a:uFillTx/>
                <a:latin typeface="Arial"/>
                <a:ea typeface="+mj-ea"/>
                <a:cs typeface="+mj-cs"/>
              </a:rPr>
              <a:t>Wyrok KIO z 31 stycznia 2024 r. o sygn. akt KIO 102/24 (1)</a:t>
            </a:r>
          </a:p>
        </p:txBody>
      </p:sp>
      <p:sp>
        <p:nvSpPr>
          <p:cNvPr id="3" name="Inhaltsplatzhalter 2">
            <a:extLst>
              <a:ext uri="{FF2B5EF4-FFF2-40B4-BE49-F238E27FC236}">
                <a16:creationId xmlns:a16="http://schemas.microsoft.com/office/drawing/2014/main" id="{AE4CBA7A-A97A-41CF-9DB2-C13BB4E4A0F0}"/>
              </a:ext>
            </a:extLst>
          </p:cNvPr>
          <p:cNvSpPr>
            <a:spLocks noGrp="1"/>
          </p:cNvSpPr>
          <p:nvPr>
            <p:ph idx="1"/>
          </p:nvPr>
        </p:nvSpPr>
        <p:spPr>
          <a:xfrm>
            <a:off x="348792" y="1439110"/>
            <a:ext cx="11510128" cy="4526280"/>
          </a:xfrm>
        </p:spPr>
        <p:txBody>
          <a:bodyPr/>
          <a:lstStyle/>
          <a:p>
            <a:pPr marL="0" marR="0" lvl="0" indent="0" algn="just" defTabSz="914400" rtl="0" eaLnBrk="1" fontAlgn="base" latinLnBrk="0" hangingPunct="1">
              <a:lnSpc>
                <a:spcPct val="100000"/>
              </a:lnSpc>
              <a:spcBef>
                <a:spcPct val="20000"/>
              </a:spcBef>
              <a:spcAft>
                <a:spcPct val="0"/>
              </a:spcAft>
              <a:buClr>
                <a:srgbClr val="642565"/>
              </a:buClr>
              <a:buSzTx/>
              <a:buFont typeface="Wingdings" pitchFamily="2" charset="2"/>
              <a:buNone/>
              <a:tabLst/>
              <a:defRPr/>
            </a:pPr>
            <a:endParaRPr kumimoji="0" lang="pl-PL" sz="1800" b="0" i="0" u="none" strike="noStrike" kern="1200" cap="none" spc="0" normalizeH="0" baseline="0" noProof="0" dirty="0">
              <a:ln>
                <a:noFill/>
              </a:ln>
              <a:solidFill>
                <a:srgbClr val="5A5B5E"/>
              </a:solidFill>
              <a:effectLst/>
              <a:uLnTx/>
              <a:uFillTx/>
              <a:latin typeface="Arial"/>
              <a:ea typeface="+mn-ea"/>
              <a:cs typeface="+mn-cs"/>
            </a:endParaRPr>
          </a:p>
          <a:p>
            <a:pPr marL="0" marR="0" lvl="0" indent="0" algn="just" defTabSz="914400" rtl="0" eaLnBrk="1" fontAlgn="base" latinLnBrk="0" hangingPunct="1">
              <a:lnSpc>
                <a:spcPct val="100000"/>
              </a:lnSpc>
              <a:spcBef>
                <a:spcPct val="20000"/>
              </a:spcBef>
              <a:spcAft>
                <a:spcPct val="0"/>
              </a:spcAft>
              <a:buClr>
                <a:srgbClr val="642565"/>
              </a:buClr>
              <a:buSzTx/>
              <a:buFont typeface="Wingdings" pitchFamily="2" charset="2"/>
              <a:buNone/>
              <a:tabLst/>
              <a:defRPr/>
            </a:pPr>
            <a:endParaRPr kumimoji="0" lang="pl-PL" sz="1800" b="0" i="0" u="none" strike="noStrike" kern="1200" cap="none" spc="0" normalizeH="0" baseline="0" noProof="0" dirty="0">
              <a:ln>
                <a:noFill/>
              </a:ln>
              <a:solidFill>
                <a:srgbClr val="5A5B5E"/>
              </a:solidFill>
              <a:effectLst/>
              <a:uLnTx/>
              <a:uFillTx/>
              <a:latin typeface="Arial"/>
              <a:ea typeface="+mn-ea"/>
              <a:cs typeface="+mn-cs"/>
            </a:endParaRPr>
          </a:p>
          <a:p>
            <a:pPr marL="0" marR="0" lvl="0" indent="0" algn="just" defTabSz="914400" rtl="0" eaLnBrk="1" fontAlgn="base" latinLnBrk="0" hangingPunct="1">
              <a:lnSpc>
                <a:spcPct val="150000"/>
              </a:lnSpc>
              <a:spcBef>
                <a:spcPct val="20000"/>
              </a:spcBef>
              <a:spcAft>
                <a:spcPct val="0"/>
              </a:spcAft>
              <a:buClr>
                <a:srgbClr val="642565"/>
              </a:buClr>
              <a:buSzTx/>
              <a:buFont typeface="Wingdings" pitchFamily="2" charset="2"/>
              <a:buNone/>
              <a:tabLst/>
              <a:defRPr/>
            </a:pPr>
            <a:r>
              <a:rPr kumimoji="0" lang="pl-PL" sz="2400" b="0" i="1" u="none" strike="noStrike" kern="1200" cap="none" spc="0" normalizeH="0" baseline="0" noProof="0" dirty="0">
                <a:ln>
                  <a:noFill/>
                </a:ln>
                <a:solidFill>
                  <a:srgbClr val="5A5B5E"/>
                </a:solidFill>
                <a:effectLst/>
                <a:uLnTx/>
                <a:uFillTx/>
                <a:latin typeface="Arial"/>
                <a:ea typeface="+mn-ea"/>
                <a:cs typeface="+mn-cs"/>
              </a:rPr>
              <a:t>„</a:t>
            </a:r>
            <a:r>
              <a:rPr kumimoji="0" lang="pl-PL" sz="2400" b="1" i="1" u="sng" strike="noStrike" kern="1200" cap="none" spc="0" normalizeH="0" baseline="0" noProof="0" dirty="0">
                <a:ln>
                  <a:noFill/>
                </a:ln>
                <a:solidFill>
                  <a:srgbClr val="5A5B5E"/>
                </a:solidFill>
                <a:effectLst/>
                <a:uLnTx/>
                <a:uFillTx/>
                <a:latin typeface="Arial"/>
                <a:ea typeface="+mn-ea"/>
                <a:cs typeface="+mn-cs"/>
              </a:rPr>
              <a:t>Izba zgadza się</a:t>
            </a:r>
            <a:r>
              <a:rPr kumimoji="0" lang="pl-PL" sz="2400" b="1" i="1" strike="noStrike" kern="1200" cap="none" spc="0" normalizeH="0" baseline="0" noProof="0" dirty="0">
                <a:ln>
                  <a:noFill/>
                </a:ln>
                <a:solidFill>
                  <a:srgbClr val="5A5B5E"/>
                </a:solidFill>
                <a:effectLst/>
                <a:uLnTx/>
                <a:uFillTx/>
                <a:latin typeface="Arial"/>
                <a:ea typeface="+mn-ea"/>
                <a:cs typeface="+mn-cs"/>
              </a:rPr>
              <a:t> </a:t>
            </a:r>
            <a:r>
              <a:rPr kumimoji="0" lang="pl-PL" sz="2400" b="0" i="1" u="none" strike="noStrike" kern="1200" cap="none" spc="0" normalizeH="0" baseline="0" noProof="0" dirty="0">
                <a:ln>
                  <a:noFill/>
                </a:ln>
                <a:solidFill>
                  <a:srgbClr val="5A5B5E"/>
                </a:solidFill>
                <a:effectLst/>
                <a:uLnTx/>
                <a:uFillTx/>
                <a:latin typeface="Arial"/>
                <a:ea typeface="+mn-ea"/>
                <a:cs typeface="+mn-cs"/>
              </a:rPr>
              <a:t>przy tym z Odwołującym, </a:t>
            </a:r>
            <a:r>
              <a:rPr kumimoji="0" lang="pl-PL" sz="2400" b="1" i="1" u="sng" strike="noStrike" kern="1200" cap="none" spc="0" normalizeH="0" baseline="0" noProof="0" dirty="0">
                <a:ln>
                  <a:noFill/>
                </a:ln>
                <a:solidFill>
                  <a:srgbClr val="5A5B5E"/>
                </a:solidFill>
                <a:effectLst/>
                <a:uLnTx/>
                <a:uFillTx/>
                <a:latin typeface="Arial"/>
                <a:ea typeface="+mn-ea"/>
                <a:cs typeface="+mn-cs"/>
              </a:rPr>
              <a:t>że wykonawca</a:t>
            </a:r>
            <a:r>
              <a:rPr kumimoji="0" lang="pl-PL" sz="2400" b="0" i="1" u="none" strike="noStrike" kern="1200" cap="none" spc="0" normalizeH="0" baseline="0" noProof="0" dirty="0">
                <a:ln>
                  <a:noFill/>
                </a:ln>
                <a:solidFill>
                  <a:srgbClr val="5A5B5E"/>
                </a:solidFill>
                <a:effectLst/>
                <a:uLnTx/>
                <a:uFillTx/>
                <a:latin typeface="Arial"/>
                <a:ea typeface="+mn-ea"/>
                <a:cs typeface="+mn-cs"/>
              </a:rPr>
              <a:t> odbierający i zagospodarowujący odpady </a:t>
            </a:r>
            <a:r>
              <a:rPr kumimoji="0" lang="pl-PL" sz="2400" b="1" i="1" u="sng" strike="noStrike" kern="1200" cap="none" spc="0" normalizeH="0" baseline="0" noProof="0" dirty="0">
                <a:ln>
                  <a:noFill/>
                </a:ln>
                <a:solidFill>
                  <a:srgbClr val="5A5B5E"/>
                </a:solidFill>
                <a:effectLst/>
                <a:uLnTx/>
                <a:uFillTx/>
                <a:latin typeface="Arial"/>
                <a:ea typeface="+mn-ea"/>
                <a:cs typeface="+mn-cs"/>
              </a:rPr>
              <a:t>nie ma wpływu na szereg okoliczności</a:t>
            </a:r>
            <a:r>
              <a:rPr kumimoji="0" lang="pl-PL" sz="2400" b="1" i="1" u="none" strike="noStrike" kern="1200" cap="none" spc="0" normalizeH="0" baseline="0" noProof="0" dirty="0">
                <a:ln>
                  <a:noFill/>
                </a:ln>
                <a:solidFill>
                  <a:srgbClr val="5A5B5E"/>
                </a:solidFill>
                <a:effectLst/>
                <a:uLnTx/>
                <a:uFillTx/>
                <a:latin typeface="Arial"/>
                <a:ea typeface="+mn-ea"/>
                <a:cs typeface="+mn-cs"/>
              </a:rPr>
              <a:t>, od których zależny jest ostatecznie osiągnięty poziom recyklingu</a:t>
            </a:r>
            <a:r>
              <a:rPr kumimoji="0" lang="pl-PL" sz="2400" b="0" i="1" u="none" strike="noStrike" kern="1200" cap="none" spc="0" normalizeH="0" baseline="0" noProof="0" dirty="0">
                <a:ln>
                  <a:noFill/>
                </a:ln>
                <a:solidFill>
                  <a:srgbClr val="5A5B5E"/>
                </a:solidFill>
                <a:effectLst/>
                <a:uLnTx/>
                <a:uFillTx/>
                <a:latin typeface="Arial"/>
                <a:ea typeface="+mn-ea"/>
                <a:cs typeface="+mn-cs"/>
              </a:rPr>
              <a:t>. W szczególności </a:t>
            </a:r>
            <a:r>
              <a:rPr kumimoji="0" lang="pl-PL" sz="2400" b="1" i="1" u="sng" strike="noStrike" kern="1200" cap="none" spc="0" normalizeH="0" baseline="0" noProof="0" dirty="0">
                <a:ln>
                  <a:noFill/>
                </a:ln>
                <a:solidFill>
                  <a:srgbClr val="5A5B5E"/>
                </a:solidFill>
                <a:effectLst/>
                <a:uLnTx/>
                <a:uFillTx/>
                <a:latin typeface="Arial"/>
                <a:ea typeface="+mn-ea"/>
                <a:cs typeface="+mn-cs"/>
              </a:rPr>
              <a:t>wykonawca nie ma wpływu</a:t>
            </a:r>
            <a:r>
              <a:rPr kumimoji="0" lang="pl-PL" sz="2400" b="1" i="1" u="none" strike="noStrike" kern="1200" cap="none" spc="0" normalizeH="0" baseline="0" noProof="0" dirty="0">
                <a:ln>
                  <a:noFill/>
                </a:ln>
                <a:solidFill>
                  <a:srgbClr val="5A5B5E"/>
                </a:solidFill>
                <a:effectLst/>
                <a:uLnTx/>
                <a:uFillTx/>
                <a:latin typeface="Arial"/>
                <a:ea typeface="+mn-ea"/>
                <a:cs typeface="+mn-cs"/>
              </a:rPr>
              <a:t> na rzetelność segregowania odpadów przez ich wytwórców</a:t>
            </a:r>
            <a:r>
              <a:rPr kumimoji="0" lang="pl-PL" sz="2400" b="0" i="1" u="none" strike="noStrike" kern="1200" cap="none" spc="0" normalizeH="0" baseline="0" noProof="0" dirty="0">
                <a:ln>
                  <a:noFill/>
                </a:ln>
                <a:solidFill>
                  <a:srgbClr val="5A5B5E"/>
                </a:solidFill>
                <a:effectLst/>
                <a:uLnTx/>
                <a:uFillTx/>
                <a:latin typeface="Arial"/>
                <a:ea typeface="+mn-ea"/>
                <a:cs typeface="+mn-cs"/>
              </a:rPr>
              <a:t>, czyli głównie – mieszkańców gminy, na obowiązujące przepisy prawa, w tym na sposób obliczania masy odpadów poddanych recyklingowi </a:t>
            </a:r>
            <a:r>
              <a:rPr kumimoji="0" lang="pl-PL" sz="2400" b="0" u="none" strike="noStrike" kern="1200" cap="none" spc="0" normalizeH="0" baseline="0" noProof="0" dirty="0">
                <a:ln>
                  <a:noFill/>
                </a:ln>
                <a:solidFill>
                  <a:srgbClr val="5A5B5E"/>
                </a:solidFill>
                <a:effectLst/>
                <a:uLnTx/>
                <a:uFillTx/>
                <a:latin typeface="Arial"/>
                <a:ea typeface="+mn-ea"/>
                <a:cs typeface="+mn-cs"/>
              </a:rPr>
              <a:t>(…)</a:t>
            </a:r>
            <a:r>
              <a:rPr kumimoji="0" lang="pl-PL" sz="2400" b="0" i="1" u="none" strike="noStrike" kern="1200" cap="none" spc="0" normalizeH="0" baseline="0" noProof="0" dirty="0">
                <a:ln>
                  <a:noFill/>
                </a:ln>
                <a:solidFill>
                  <a:srgbClr val="5A5B5E"/>
                </a:solidFill>
                <a:effectLst/>
                <a:uLnTx/>
                <a:uFillTx/>
                <a:latin typeface="Arial"/>
                <a:ea typeface="+mn-ea"/>
                <a:cs typeface="+mn-cs"/>
              </a:rPr>
              <a:t>”.</a:t>
            </a:r>
          </a:p>
        </p:txBody>
      </p:sp>
      <p:sp>
        <p:nvSpPr>
          <p:cNvPr id="4" name="Foliennummernplatzhalter 3">
            <a:extLst>
              <a:ext uri="{FF2B5EF4-FFF2-40B4-BE49-F238E27FC236}">
                <a16:creationId xmlns:a16="http://schemas.microsoft.com/office/drawing/2014/main" id="{F421DB74-1A8D-429F-A255-232A952A70EB}"/>
              </a:ext>
            </a:extLst>
          </p:cNvPr>
          <p:cNvSpPr>
            <a:spLocks noGrp="1"/>
          </p:cNvSpPr>
          <p:nvPr>
            <p:ph type="sldNum" sz="quarter" idx="11"/>
          </p:nvPr>
        </p:nvSpPr>
        <p:spPr/>
        <p:txBody>
          <a:bodyPr/>
          <a:lstStyle/>
          <a:p>
            <a:pPr algn="ctr" defTabSz="1097280">
              <a:defRPr/>
            </a:pPr>
            <a:r>
              <a:rPr lang="de-DE" dirty="0" err="1">
                <a:solidFill>
                  <a:prstClr val="black">
                    <a:tint val="75000"/>
                  </a:prstClr>
                </a:solidFill>
                <a:latin typeface="+mn-lt"/>
              </a:rPr>
              <a:t>Slajd</a:t>
            </a:r>
            <a:r>
              <a:rPr lang="de-DE" dirty="0">
                <a:solidFill>
                  <a:prstClr val="black">
                    <a:tint val="75000"/>
                  </a:prstClr>
                </a:solidFill>
                <a:latin typeface="+mn-lt"/>
              </a:rPr>
              <a:t> </a:t>
            </a:r>
            <a:fld id="{9DE5E878-98C0-4758-B1C7-DB0F9977D4AD}" type="slidenum">
              <a:rPr lang="de-DE">
                <a:solidFill>
                  <a:prstClr val="black">
                    <a:tint val="75000"/>
                  </a:prstClr>
                </a:solidFill>
                <a:latin typeface="+mn-lt"/>
              </a:rPr>
              <a:pPr algn="ctr" defTabSz="1097280">
                <a:defRPr/>
              </a:pPr>
              <a:t>39</a:t>
            </a:fld>
            <a:endParaRPr lang="de-DE" dirty="0">
              <a:solidFill>
                <a:prstClr val="black">
                  <a:tint val="75000"/>
                </a:prstClr>
              </a:solidFill>
              <a:latin typeface="+mn-lt"/>
            </a:endParaRPr>
          </a:p>
        </p:txBody>
      </p:sp>
      <p:sp>
        <p:nvSpPr>
          <p:cNvPr id="5" name="Fußzeilenplatzhalter 4">
            <a:extLst>
              <a:ext uri="{FF2B5EF4-FFF2-40B4-BE49-F238E27FC236}">
                <a16:creationId xmlns:a16="http://schemas.microsoft.com/office/drawing/2014/main" id="{932DB0FB-3BE7-41D2-AE70-71FC2A9D3669}"/>
              </a:ext>
            </a:extLst>
          </p:cNvPr>
          <p:cNvSpPr>
            <a:spLocks noGrp="1"/>
          </p:cNvSpPr>
          <p:nvPr>
            <p:ph type="ftr" sz="quarter" idx="10"/>
          </p:nvPr>
        </p:nvSpPr>
        <p:spPr/>
        <p:txBody>
          <a:bodyPr/>
          <a:lstStyle/>
          <a:p>
            <a:pPr defTabSz="1097280">
              <a:defRPr/>
            </a:pPr>
            <a:fld id="{79835E42-6D4A-46CC-B59D-5108721DEF3D}" type="datetime1">
              <a:rPr lang="de-AT">
                <a:solidFill>
                  <a:prstClr val="black">
                    <a:tint val="75000"/>
                  </a:prstClr>
                </a:solidFill>
                <a:latin typeface="+mn-lt"/>
              </a:rPr>
              <a:pPr defTabSz="1097280">
                <a:defRPr/>
              </a:pPr>
              <a:t>17.09.2025</a:t>
            </a:fld>
            <a:endParaRPr lang="de-DE" dirty="0">
              <a:solidFill>
                <a:prstClr val="black">
                  <a:tint val="75000"/>
                </a:prstClr>
              </a:solidFill>
              <a:latin typeface="+mn-lt"/>
            </a:endParaRPr>
          </a:p>
        </p:txBody>
      </p:sp>
    </p:spTree>
    <p:extLst>
      <p:ext uri="{BB962C8B-B14F-4D97-AF65-F5344CB8AC3E}">
        <p14:creationId xmlns:p14="http://schemas.microsoft.com/office/powerpoint/2010/main" val="2104725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AE0179-C075-48A9-963D-7F929022131F}"/>
              </a:ext>
            </a:extLst>
          </p:cNvPr>
          <p:cNvSpPr>
            <a:spLocks noGrp="1"/>
          </p:cNvSpPr>
          <p:nvPr>
            <p:ph type="title"/>
          </p:nvPr>
        </p:nvSpPr>
        <p:spPr/>
        <p:txBody>
          <a:bodyPr>
            <a:normAutofit/>
          </a:bodyPr>
          <a:lstStyle/>
          <a:p>
            <a:r>
              <a:rPr lang="pl-PL" sz="2500" dirty="0">
                <a:latin typeface="+mn-lt"/>
              </a:rPr>
              <a:t>Uprawnienia kontrolowanego</a:t>
            </a:r>
          </a:p>
        </p:txBody>
      </p:sp>
      <p:sp>
        <p:nvSpPr>
          <p:cNvPr id="4" name="Foliennummernplatzhalter 3">
            <a:extLst>
              <a:ext uri="{FF2B5EF4-FFF2-40B4-BE49-F238E27FC236}">
                <a16:creationId xmlns:a16="http://schemas.microsoft.com/office/drawing/2014/main" id="{57E33AB5-B9A1-4826-BBAF-A44959B2C29C}"/>
              </a:ext>
            </a:extLst>
          </p:cNvPr>
          <p:cNvSpPr>
            <a:spLocks noGrp="1"/>
          </p:cNvSpPr>
          <p:nvPr>
            <p:ph type="sldNum" sz="quarter" idx="11"/>
          </p:nvPr>
        </p:nvSpPr>
        <p:spPr/>
        <p: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err="1">
                <a:ln>
                  <a:noFill/>
                </a:ln>
                <a:solidFill>
                  <a:prstClr val="black">
                    <a:tint val="75000"/>
                  </a:prstClr>
                </a:solidFill>
                <a:effectLst/>
                <a:uLnTx/>
                <a:uFillTx/>
                <a:latin typeface="Arial"/>
                <a:ea typeface="+mn-ea"/>
                <a:cs typeface="+mn-cs"/>
              </a:rPr>
              <a:t>Slajd</a:t>
            </a:r>
            <a:r>
              <a:rPr kumimoji="0" lang="de-DE" sz="1200" b="0" i="0" u="none" strike="noStrike" kern="1200" cap="none" spc="0" normalizeH="0" baseline="0" noProof="0" dirty="0">
                <a:ln>
                  <a:noFill/>
                </a:ln>
                <a:solidFill>
                  <a:prstClr val="black">
                    <a:tint val="75000"/>
                  </a:prstClr>
                </a:solidFill>
                <a:effectLst/>
                <a:uLnTx/>
                <a:uFillTx/>
                <a:latin typeface="Arial"/>
                <a:ea typeface="+mn-ea"/>
                <a:cs typeface="+mn-cs"/>
              </a:rPr>
              <a:t> </a:t>
            </a:r>
            <a:fld id="{9DE5E878-98C0-4758-B1C7-DB0F9977D4AD}" type="slidenum">
              <a:rPr kumimoji="0" lang="de-DE" sz="12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ctr" defTabSz="1097280" rtl="0" eaLnBrk="1" fontAlgn="auto" latinLnBrk="0" hangingPunct="1">
                <a:lnSpc>
                  <a:spcPct val="100000"/>
                </a:lnSpc>
                <a:spcBef>
                  <a:spcPts val="0"/>
                </a:spcBef>
                <a:spcAft>
                  <a:spcPts val="0"/>
                </a:spcAft>
                <a:buClrTx/>
                <a:buSzTx/>
                <a:buFontTx/>
                <a:buNone/>
                <a:tabLst/>
                <a:defRPr/>
              </a:pPr>
              <a:t>4</a:t>
            </a:fld>
            <a:endParaRPr kumimoji="0" lang="de-DE"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Fußzeilenplatzhalter 4">
            <a:extLst>
              <a:ext uri="{FF2B5EF4-FFF2-40B4-BE49-F238E27FC236}">
                <a16:creationId xmlns:a16="http://schemas.microsoft.com/office/drawing/2014/main" id="{B819E6B0-7576-4583-BA79-A8D1058A6BED}"/>
              </a:ext>
            </a:extLst>
          </p:cNvPr>
          <p:cNvSpPr>
            <a:spLocks noGrp="1"/>
          </p:cNvSpPr>
          <p:nvPr>
            <p:ph type="ftr" sz="quarter" idx="10"/>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79835E42-6D4A-46CC-B59D-5108721DEF3D}" type="datetime1">
              <a:rPr kumimoji="0" lang="de-AT" sz="12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17.09.2025</a:t>
            </a:fld>
            <a:endParaRPr kumimoji="0" lang="de-DE"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6" name="Inhaltsplatzhalter 2">
            <a:extLst>
              <a:ext uri="{FF2B5EF4-FFF2-40B4-BE49-F238E27FC236}">
                <a16:creationId xmlns:a16="http://schemas.microsoft.com/office/drawing/2014/main" id="{89A776A4-4ACE-4644-BEC2-F0E3C62827E8}"/>
              </a:ext>
            </a:extLst>
          </p:cNvPr>
          <p:cNvSpPr>
            <a:spLocks noGrp="1"/>
          </p:cNvSpPr>
          <p:nvPr>
            <p:ph idx="1"/>
          </p:nvPr>
        </p:nvSpPr>
        <p:spPr>
          <a:xfrm>
            <a:off x="180870" y="1225899"/>
            <a:ext cx="11847007" cy="4803513"/>
          </a:xfrm>
        </p:spPr>
        <p:txBody>
          <a:bodyPr/>
          <a:lstStyle/>
          <a:p>
            <a:pPr algn="just">
              <a:lnSpc>
                <a:spcPct val="130000"/>
              </a:lnSpc>
            </a:pPr>
            <a:endParaRPr lang="pl-PL" sz="500" dirty="0">
              <a:solidFill>
                <a:schemeClr val="tx1">
                  <a:lumMod val="65000"/>
                  <a:lumOff val="35000"/>
                </a:schemeClr>
              </a:solidFill>
              <a:latin typeface="+mn-lt"/>
            </a:endParaRPr>
          </a:p>
          <a:p>
            <a:pPr marL="276225" indent="-276225" algn="just">
              <a:lnSpc>
                <a:spcPct val="130000"/>
              </a:lnSpc>
            </a:pPr>
            <a:r>
              <a:rPr lang="pl-PL" sz="1900" dirty="0">
                <a:solidFill>
                  <a:schemeClr val="tx1">
                    <a:lumMod val="65000"/>
                    <a:lumOff val="35000"/>
                  </a:schemeClr>
                </a:solidFill>
                <a:latin typeface="+mn-lt"/>
              </a:rPr>
              <a:t>Możliwość rejestrowania czynności kontrolnych (sic!)</a:t>
            </a:r>
          </a:p>
          <a:p>
            <a:pPr marL="276225" indent="-276225" algn="just">
              <a:lnSpc>
                <a:spcPct val="130000"/>
              </a:lnSpc>
            </a:pPr>
            <a:endParaRPr lang="pl-PL" sz="500" dirty="0">
              <a:solidFill>
                <a:schemeClr val="tx1">
                  <a:lumMod val="65000"/>
                  <a:lumOff val="35000"/>
                </a:schemeClr>
              </a:solidFill>
              <a:latin typeface="+mn-lt"/>
            </a:endParaRPr>
          </a:p>
          <a:p>
            <a:pPr marL="276225" indent="-276225" algn="just">
              <a:lnSpc>
                <a:spcPct val="130000"/>
              </a:lnSpc>
            </a:pPr>
            <a:r>
              <a:rPr lang="pl-PL" sz="1900" dirty="0">
                <a:solidFill>
                  <a:schemeClr val="tx1">
                    <a:lumMod val="65000"/>
                    <a:lumOff val="35000"/>
                  </a:schemeClr>
                </a:solidFill>
                <a:latin typeface="+mn-lt"/>
              </a:rPr>
              <a:t>Możliwość składania zastrzeżeń do protokołu kontroli, w tym protokołu oględzin</a:t>
            </a:r>
          </a:p>
          <a:p>
            <a:pPr marL="276225" indent="-276225" algn="just">
              <a:lnSpc>
                <a:spcPct val="130000"/>
              </a:lnSpc>
            </a:pPr>
            <a:endParaRPr lang="pl-PL" sz="500" dirty="0">
              <a:solidFill>
                <a:schemeClr val="tx1">
                  <a:lumMod val="65000"/>
                  <a:lumOff val="35000"/>
                </a:schemeClr>
              </a:solidFill>
              <a:latin typeface="+mn-lt"/>
            </a:endParaRPr>
          </a:p>
          <a:p>
            <a:pPr marL="276225" indent="-276225" algn="just">
              <a:lnSpc>
                <a:spcPct val="130000"/>
              </a:lnSpc>
            </a:pPr>
            <a:r>
              <a:rPr lang="pl-PL" sz="1900" dirty="0">
                <a:solidFill>
                  <a:schemeClr val="tx1">
                    <a:lumMod val="65000"/>
                    <a:lumOff val="35000"/>
                  </a:schemeClr>
                </a:solidFill>
                <a:latin typeface="+mn-lt"/>
              </a:rPr>
              <a:t>Możliwość składania dowodów przez kontrolowanego </a:t>
            </a:r>
            <a:r>
              <a:rPr lang="pl-PL" sz="1900" u="sng" dirty="0">
                <a:solidFill>
                  <a:schemeClr val="tx1">
                    <a:lumMod val="65000"/>
                    <a:lumOff val="35000"/>
                  </a:schemeClr>
                </a:solidFill>
                <a:latin typeface="+mn-lt"/>
              </a:rPr>
              <a:t>w toku przeprowadzanych czynności kontrolnych</a:t>
            </a:r>
          </a:p>
          <a:p>
            <a:pPr marL="276225" indent="-276225" algn="just">
              <a:lnSpc>
                <a:spcPct val="130000"/>
              </a:lnSpc>
            </a:pPr>
            <a:endParaRPr lang="pl-PL" sz="500" dirty="0">
              <a:solidFill>
                <a:schemeClr val="tx1">
                  <a:lumMod val="65000"/>
                  <a:lumOff val="35000"/>
                </a:schemeClr>
              </a:solidFill>
              <a:latin typeface="+mn-lt"/>
            </a:endParaRPr>
          </a:p>
          <a:p>
            <a:pPr marL="276225" indent="-276225" algn="just">
              <a:lnSpc>
                <a:spcPct val="130000"/>
              </a:lnSpc>
            </a:pPr>
            <a:r>
              <a:rPr lang="pl-PL" sz="1900" dirty="0">
                <a:solidFill>
                  <a:schemeClr val="tx1">
                    <a:lumMod val="65000"/>
                    <a:lumOff val="35000"/>
                  </a:schemeClr>
                </a:solidFill>
                <a:latin typeface="+mn-lt"/>
              </a:rPr>
              <a:t>Możliwość udziału profesjonalnego pełnomocnika w trakcie czynności kontrolnych, zwłaszcza podczas przesłuchania kontrolowanego (w tym pracowników, kierowników i innych osób z ramienia podmiotu kontrolowanego) oraz świadków</a:t>
            </a:r>
          </a:p>
          <a:p>
            <a:pPr marL="276225" indent="-276225" algn="just">
              <a:lnSpc>
                <a:spcPct val="130000"/>
              </a:lnSpc>
            </a:pPr>
            <a:endParaRPr lang="pl-PL" sz="500" dirty="0">
              <a:solidFill>
                <a:schemeClr val="tx1">
                  <a:lumMod val="65000"/>
                  <a:lumOff val="35000"/>
                </a:schemeClr>
              </a:solidFill>
              <a:latin typeface="+mn-lt"/>
            </a:endParaRPr>
          </a:p>
          <a:p>
            <a:pPr marL="276225" indent="-276225" algn="just">
              <a:lnSpc>
                <a:spcPct val="130000"/>
              </a:lnSpc>
            </a:pPr>
            <a:r>
              <a:rPr lang="pl-PL" sz="1900" dirty="0">
                <a:solidFill>
                  <a:schemeClr val="tx1">
                    <a:lumMod val="65000"/>
                    <a:lumOff val="35000"/>
                  </a:schemeClr>
                </a:solidFill>
                <a:latin typeface="+mn-lt"/>
              </a:rPr>
              <a:t>Pracownik, kierownik i inne osoby z ramienia podmiotu kontrolowanego mają prawo nie podpisać protokołu kontroli, jak i innych dokumentów okazywanych im przez osoby przeprowadzające kontrole</a:t>
            </a:r>
          </a:p>
          <a:p>
            <a:pPr marL="276225" indent="-276225" algn="just">
              <a:lnSpc>
                <a:spcPct val="130000"/>
              </a:lnSpc>
            </a:pPr>
            <a:endParaRPr lang="pl-PL" sz="500" dirty="0">
              <a:solidFill>
                <a:schemeClr val="tx1">
                  <a:lumMod val="65000"/>
                  <a:lumOff val="35000"/>
                </a:schemeClr>
              </a:solidFill>
              <a:latin typeface="+mn-lt"/>
            </a:endParaRPr>
          </a:p>
          <a:p>
            <a:pPr marL="276225" indent="-276225" algn="just">
              <a:lnSpc>
                <a:spcPct val="130000"/>
              </a:lnSpc>
            </a:pPr>
            <a:r>
              <a:rPr lang="pl-PL" sz="1900" dirty="0">
                <a:solidFill>
                  <a:schemeClr val="tx1">
                    <a:lumMod val="65000"/>
                    <a:lumOff val="35000"/>
                  </a:schemeClr>
                </a:solidFill>
                <a:latin typeface="+mn-lt"/>
              </a:rPr>
              <a:t>Możliwość złożenia sprzeciwu - art. 59 ust. 1-16 ustawy z 6 marca 2018 r. – Prawo przedsiębiorców (</a:t>
            </a:r>
            <a:r>
              <a:rPr lang="pl-PL" sz="1900" dirty="0" err="1">
                <a:solidFill>
                  <a:schemeClr val="tx1">
                    <a:lumMod val="65000"/>
                    <a:lumOff val="35000"/>
                  </a:schemeClr>
                </a:solidFill>
                <a:latin typeface="+mn-lt"/>
              </a:rPr>
              <a:t>t.j</a:t>
            </a:r>
            <a:r>
              <a:rPr lang="pl-PL" sz="1900" dirty="0">
                <a:solidFill>
                  <a:schemeClr val="tx1">
                    <a:lumMod val="65000"/>
                    <a:lumOff val="35000"/>
                  </a:schemeClr>
                </a:solidFill>
                <a:latin typeface="+mn-lt"/>
              </a:rPr>
              <a:t>. Dz. U. z 2024 r. poz. 236 ze zm.)</a:t>
            </a:r>
          </a:p>
        </p:txBody>
      </p:sp>
    </p:spTree>
    <p:extLst>
      <p:ext uri="{BB962C8B-B14F-4D97-AF65-F5344CB8AC3E}">
        <p14:creationId xmlns:p14="http://schemas.microsoft.com/office/powerpoint/2010/main" val="25619434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AE8D82-5A46-4AAA-950C-7AEBC8E3BFF5}"/>
              </a:ext>
            </a:extLst>
          </p:cNvPr>
          <p:cNvSpPr>
            <a:spLocks noGrp="1"/>
          </p:cNvSpPr>
          <p:nvPr>
            <p:ph type="title"/>
          </p:nvPr>
        </p:nvSpPr>
        <p:spPr/>
        <p:txBody>
          <a:bodyPr>
            <a:normAutofit/>
          </a:bodyPr>
          <a:lstStyle/>
          <a:p>
            <a:r>
              <a:rPr kumimoji="0" lang="pl-PL" sz="2500" b="0" i="0" u="none" strike="noStrike" kern="1200" cap="all" spc="0" normalizeH="0" baseline="0" noProof="0" dirty="0">
                <a:ln>
                  <a:noFill/>
                </a:ln>
                <a:solidFill>
                  <a:prstClr val="white"/>
                </a:solidFill>
                <a:effectLst/>
                <a:uLnTx/>
                <a:uFillTx/>
                <a:latin typeface="Arial"/>
                <a:ea typeface="+mj-ea"/>
                <a:cs typeface="+mj-cs"/>
              </a:rPr>
              <a:t>Wyrok KIO z 31 stycznia 2024 r. o sygn. akt KIO 102/24 (2)</a:t>
            </a:r>
          </a:p>
        </p:txBody>
      </p:sp>
      <p:sp>
        <p:nvSpPr>
          <p:cNvPr id="3" name="Inhaltsplatzhalter 2">
            <a:extLst>
              <a:ext uri="{FF2B5EF4-FFF2-40B4-BE49-F238E27FC236}">
                <a16:creationId xmlns:a16="http://schemas.microsoft.com/office/drawing/2014/main" id="{AE4CBA7A-A97A-41CF-9DB2-C13BB4E4A0F0}"/>
              </a:ext>
            </a:extLst>
          </p:cNvPr>
          <p:cNvSpPr>
            <a:spLocks noGrp="1"/>
          </p:cNvSpPr>
          <p:nvPr>
            <p:ph idx="1"/>
          </p:nvPr>
        </p:nvSpPr>
        <p:spPr>
          <a:xfrm>
            <a:off x="348792" y="1439110"/>
            <a:ext cx="11510128" cy="4526280"/>
          </a:xfrm>
        </p:spPr>
        <p:txBody>
          <a:bodyPr/>
          <a:lstStyle/>
          <a:p>
            <a:pPr marL="0" marR="0" lvl="0" indent="0" algn="just" defTabSz="914400" rtl="0" eaLnBrk="1" fontAlgn="base" latinLnBrk="0" hangingPunct="1">
              <a:lnSpc>
                <a:spcPct val="100000"/>
              </a:lnSpc>
              <a:spcBef>
                <a:spcPct val="20000"/>
              </a:spcBef>
              <a:spcAft>
                <a:spcPct val="0"/>
              </a:spcAft>
              <a:buClr>
                <a:srgbClr val="642565"/>
              </a:buClr>
              <a:buSzTx/>
              <a:buFont typeface="Wingdings" pitchFamily="2" charset="2"/>
              <a:buNone/>
              <a:tabLst/>
              <a:defRPr/>
            </a:pPr>
            <a:endParaRPr kumimoji="0" lang="pl-PL" sz="1600" b="0" i="0" u="none" strike="noStrike" kern="1200" cap="none" spc="0" normalizeH="0" baseline="0" noProof="0" dirty="0">
              <a:ln>
                <a:noFill/>
              </a:ln>
              <a:solidFill>
                <a:srgbClr val="5A5B5E"/>
              </a:solidFill>
              <a:effectLst/>
              <a:uLnTx/>
              <a:uFillTx/>
              <a:latin typeface="Arial"/>
              <a:ea typeface="+mn-ea"/>
              <a:cs typeface="+mn-cs"/>
            </a:endParaRPr>
          </a:p>
          <a:p>
            <a:pPr marL="0" marR="0" lvl="0" indent="0" algn="just" defTabSz="914400" rtl="0" eaLnBrk="1" fontAlgn="base" latinLnBrk="0" hangingPunct="1">
              <a:lnSpc>
                <a:spcPct val="150000"/>
              </a:lnSpc>
              <a:spcBef>
                <a:spcPct val="20000"/>
              </a:spcBef>
              <a:spcAft>
                <a:spcPct val="0"/>
              </a:spcAft>
              <a:buClr>
                <a:srgbClr val="642565"/>
              </a:buClr>
              <a:buSzTx/>
              <a:buFont typeface="Wingdings" pitchFamily="2" charset="2"/>
              <a:buNone/>
              <a:tabLst/>
              <a:defRPr/>
            </a:pPr>
            <a:r>
              <a:rPr kumimoji="0" lang="pl-PL" sz="1900" b="0" i="1" u="none" strike="noStrike" kern="1200" cap="none" spc="0" normalizeH="0" baseline="0" noProof="0" dirty="0">
                <a:ln>
                  <a:noFill/>
                </a:ln>
                <a:solidFill>
                  <a:srgbClr val="5A5B5E"/>
                </a:solidFill>
                <a:effectLst/>
                <a:uLnTx/>
                <a:uFillTx/>
                <a:latin typeface="Arial"/>
                <a:ea typeface="+mn-ea"/>
                <a:cs typeface="+mn-cs"/>
              </a:rPr>
              <a:t>„Biorąc zatem pod uwagę wszystkie wyżej wskazane okoliczności, tj. brak wpływu wykonawcy na jakość segregacji odpadów na terenie gminy, na wymagania </a:t>
            </a:r>
            <a:r>
              <a:rPr kumimoji="0" lang="pl-PL" sz="1900" b="0" i="1" u="none" strike="noStrike" kern="1200" cap="none" spc="0" normalizeH="0" baseline="0" noProof="0" dirty="0" err="1">
                <a:ln>
                  <a:noFill/>
                </a:ln>
                <a:solidFill>
                  <a:srgbClr val="5A5B5E"/>
                </a:solidFill>
                <a:effectLst/>
                <a:uLnTx/>
                <a:uFillTx/>
                <a:latin typeface="Arial"/>
                <a:ea typeface="+mn-ea"/>
                <a:cs typeface="+mn-cs"/>
              </a:rPr>
              <a:t>recyklerów</a:t>
            </a:r>
            <a:r>
              <a:rPr kumimoji="0" lang="pl-PL" sz="1900" b="0" i="1" u="none" strike="noStrike" kern="1200" cap="none" spc="0" normalizeH="0" baseline="0" noProof="0" dirty="0">
                <a:ln>
                  <a:noFill/>
                </a:ln>
                <a:solidFill>
                  <a:srgbClr val="5A5B5E"/>
                </a:solidFill>
                <a:effectLst/>
                <a:uLnTx/>
                <a:uFillTx/>
                <a:latin typeface="Arial"/>
                <a:ea typeface="+mn-ea"/>
                <a:cs typeface="+mn-cs"/>
              </a:rPr>
              <a:t> i sposób kwalifikacji odpadów jako poddanych recyklingowi, czy wreszcie na przewidywany sposób działania systemu kaucyjnego i jego skutki oraz możliwość uniknięcia kary związanej z osiąganiem poziomów recyklingu przez Zamawiającego, ale brak takiej możliwości po stronie wykonawcy, należy stwierdzić, że </a:t>
            </a:r>
            <a:r>
              <a:rPr kumimoji="0" lang="pl-PL" sz="1900" b="0" i="1" u="sng" strike="noStrike" kern="1200" cap="none" spc="0" normalizeH="0" baseline="0" noProof="0" dirty="0">
                <a:ln>
                  <a:noFill/>
                </a:ln>
                <a:solidFill>
                  <a:srgbClr val="5A5B5E"/>
                </a:solidFill>
                <a:effectLst/>
                <a:uLnTx/>
                <a:uFillTx/>
                <a:latin typeface="Arial"/>
                <a:ea typeface="+mn-ea"/>
                <a:cs typeface="+mn-cs"/>
              </a:rPr>
              <a:t>ryzyka nieosiągnięcia wymaganych poziomów recyklingu nie zostały w niniejszym postępowaniu właściwie rozłożone pomiędzy Zamawiającego i wykonawcę.</a:t>
            </a:r>
            <a:r>
              <a:rPr kumimoji="0" lang="pl-PL" sz="1900" b="0" i="1" u="none" strike="noStrike" kern="1200" cap="none" spc="0" normalizeH="0" baseline="0" noProof="0" dirty="0">
                <a:ln>
                  <a:noFill/>
                </a:ln>
                <a:solidFill>
                  <a:srgbClr val="5A5B5E"/>
                </a:solidFill>
                <a:effectLst/>
                <a:uLnTx/>
                <a:uFillTx/>
                <a:latin typeface="Arial"/>
                <a:ea typeface="+mn-ea"/>
                <a:cs typeface="+mn-cs"/>
              </a:rPr>
              <a:t> </a:t>
            </a:r>
            <a:r>
              <a:rPr kumimoji="0" lang="pl-PL" sz="1900" b="1" i="1" u="none" strike="noStrike" kern="1200" cap="none" spc="0" normalizeH="0" baseline="0" noProof="0" dirty="0">
                <a:ln>
                  <a:noFill/>
                </a:ln>
                <a:solidFill>
                  <a:srgbClr val="5A5B5E"/>
                </a:solidFill>
                <a:effectLst/>
                <a:uLnTx/>
                <a:uFillTx/>
                <a:latin typeface="Arial"/>
                <a:ea typeface="+mn-ea"/>
                <a:cs typeface="+mn-cs"/>
              </a:rPr>
              <a:t>W świetle bowiem ww. okoliczności nie jest uzasadnione, aby kara umowna w wysokości odpowiadającej ewentualnej karze pieniężnej nakładanej na Zamawiającego obciążała w całości wykonawcę”.</a:t>
            </a:r>
          </a:p>
        </p:txBody>
      </p:sp>
      <p:sp>
        <p:nvSpPr>
          <p:cNvPr id="4" name="Foliennummernplatzhalter 3">
            <a:extLst>
              <a:ext uri="{FF2B5EF4-FFF2-40B4-BE49-F238E27FC236}">
                <a16:creationId xmlns:a16="http://schemas.microsoft.com/office/drawing/2014/main" id="{F421DB74-1A8D-429F-A255-232A952A70EB}"/>
              </a:ext>
            </a:extLst>
          </p:cNvPr>
          <p:cNvSpPr>
            <a:spLocks noGrp="1"/>
          </p:cNvSpPr>
          <p:nvPr>
            <p:ph type="sldNum" sz="quarter" idx="11"/>
          </p:nvPr>
        </p:nvSpPr>
        <p:spPr/>
        <p:txBody>
          <a:bodyPr/>
          <a:lstStyle/>
          <a:p>
            <a:pPr algn="ctr" defTabSz="1097280">
              <a:defRPr/>
            </a:pPr>
            <a:r>
              <a:rPr lang="de-DE" dirty="0" err="1">
                <a:solidFill>
                  <a:prstClr val="black">
                    <a:tint val="75000"/>
                  </a:prstClr>
                </a:solidFill>
                <a:latin typeface="+mn-lt"/>
              </a:rPr>
              <a:t>Slajd</a:t>
            </a:r>
            <a:r>
              <a:rPr lang="de-DE" dirty="0">
                <a:solidFill>
                  <a:prstClr val="black">
                    <a:tint val="75000"/>
                  </a:prstClr>
                </a:solidFill>
                <a:latin typeface="+mn-lt"/>
              </a:rPr>
              <a:t> </a:t>
            </a:r>
            <a:fld id="{9DE5E878-98C0-4758-B1C7-DB0F9977D4AD}" type="slidenum">
              <a:rPr lang="de-DE">
                <a:solidFill>
                  <a:prstClr val="black">
                    <a:tint val="75000"/>
                  </a:prstClr>
                </a:solidFill>
                <a:latin typeface="+mn-lt"/>
              </a:rPr>
              <a:pPr algn="ctr" defTabSz="1097280">
                <a:defRPr/>
              </a:pPr>
              <a:t>40</a:t>
            </a:fld>
            <a:endParaRPr lang="de-DE" dirty="0">
              <a:solidFill>
                <a:prstClr val="black">
                  <a:tint val="75000"/>
                </a:prstClr>
              </a:solidFill>
              <a:latin typeface="+mn-lt"/>
            </a:endParaRPr>
          </a:p>
        </p:txBody>
      </p:sp>
      <p:sp>
        <p:nvSpPr>
          <p:cNvPr id="5" name="Fußzeilenplatzhalter 4">
            <a:extLst>
              <a:ext uri="{FF2B5EF4-FFF2-40B4-BE49-F238E27FC236}">
                <a16:creationId xmlns:a16="http://schemas.microsoft.com/office/drawing/2014/main" id="{932DB0FB-3BE7-41D2-AE70-71FC2A9D3669}"/>
              </a:ext>
            </a:extLst>
          </p:cNvPr>
          <p:cNvSpPr>
            <a:spLocks noGrp="1"/>
          </p:cNvSpPr>
          <p:nvPr>
            <p:ph type="ftr" sz="quarter" idx="10"/>
          </p:nvPr>
        </p:nvSpPr>
        <p:spPr/>
        <p:txBody>
          <a:bodyPr/>
          <a:lstStyle/>
          <a:p>
            <a:pPr defTabSz="1097280">
              <a:defRPr/>
            </a:pPr>
            <a:fld id="{79835E42-6D4A-46CC-B59D-5108721DEF3D}" type="datetime1">
              <a:rPr lang="de-AT">
                <a:solidFill>
                  <a:prstClr val="black">
                    <a:tint val="75000"/>
                  </a:prstClr>
                </a:solidFill>
                <a:latin typeface="+mn-lt"/>
              </a:rPr>
              <a:pPr defTabSz="1097280">
                <a:defRPr/>
              </a:pPr>
              <a:t>17.09.2025</a:t>
            </a:fld>
            <a:endParaRPr lang="de-DE" dirty="0">
              <a:solidFill>
                <a:prstClr val="black">
                  <a:tint val="75000"/>
                </a:prstClr>
              </a:solidFill>
              <a:latin typeface="+mn-lt"/>
            </a:endParaRPr>
          </a:p>
        </p:txBody>
      </p:sp>
    </p:spTree>
    <p:extLst>
      <p:ext uri="{BB962C8B-B14F-4D97-AF65-F5344CB8AC3E}">
        <p14:creationId xmlns:p14="http://schemas.microsoft.com/office/powerpoint/2010/main" val="2695342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868C3-23EB-85D1-7477-DF64D7A06B5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D3825DA-F294-C403-8456-39F9F24019BF}"/>
              </a:ext>
            </a:extLst>
          </p:cNvPr>
          <p:cNvSpPr>
            <a:spLocks noGrp="1"/>
          </p:cNvSpPr>
          <p:nvPr>
            <p:ph type="title"/>
          </p:nvPr>
        </p:nvSpPr>
        <p:spPr/>
        <p:txBody>
          <a:bodyPr>
            <a:normAutofit/>
          </a:bodyPr>
          <a:lstStyle/>
          <a:p>
            <a:r>
              <a:rPr kumimoji="0" lang="pl-PL" sz="2500" b="0" i="0" u="none" strike="noStrike" kern="1200" cap="all" spc="0" normalizeH="0" baseline="0" noProof="0" dirty="0">
                <a:ln>
                  <a:noFill/>
                </a:ln>
                <a:solidFill>
                  <a:prstClr val="white"/>
                </a:solidFill>
                <a:effectLst/>
                <a:uLnTx/>
                <a:uFillTx/>
                <a:latin typeface="Arial"/>
                <a:ea typeface="+mj-ea"/>
                <a:cs typeface="+mj-cs"/>
              </a:rPr>
              <a:t>Wyrok KIO z 28 października 2024 r.</a:t>
            </a:r>
            <a:r>
              <a:rPr lang="pl-PL" sz="2500" dirty="0">
                <a:solidFill>
                  <a:prstClr val="white"/>
                </a:solidFill>
                <a:latin typeface="Arial"/>
              </a:rPr>
              <a:t> </a:t>
            </a:r>
            <a:r>
              <a:rPr kumimoji="0" lang="pl-PL" sz="2500" b="0" i="0" u="none" strike="noStrike" kern="1200" cap="all" spc="0" normalizeH="0" baseline="0" noProof="0" dirty="0">
                <a:ln>
                  <a:noFill/>
                </a:ln>
                <a:solidFill>
                  <a:prstClr val="white"/>
                </a:solidFill>
                <a:effectLst/>
                <a:uLnTx/>
                <a:uFillTx/>
                <a:latin typeface="Arial"/>
                <a:ea typeface="+mj-ea"/>
                <a:cs typeface="+mj-cs"/>
              </a:rPr>
              <a:t>o sygn. akt KIO </a:t>
            </a:r>
            <a:r>
              <a:rPr lang="pl-PL" sz="2500" dirty="0">
                <a:solidFill>
                  <a:prstClr val="white"/>
                </a:solidFill>
                <a:latin typeface="Arial"/>
              </a:rPr>
              <a:t>3638/24 (1)</a:t>
            </a:r>
            <a:endParaRPr kumimoji="0" lang="pl-PL" sz="2500" b="0" i="0" u="none" strike="noStrike" kern="1200" cap="all" spc="0" normalizeH="0" baseline="0" noProof="0" dirty="0">
              <a:ln>
                <a:noFill/>
              </a:ln>
              <a:solidFill>
                <a:prstClr val="white"/>
              </a:solidFill>
              <a:effectLst/>
              <a:uLnTx/>
              <a:uFillTx/>
              <a:latin typeface="Arial"/>
              <a:ea typeface="+mj-ea"/>
              <a:cs typeface="+mj-cs"/>
            </a:endParaRPr>
          </a:p>
        </p:txBody>
      </p:sp>
      <p:sp>
        <p:nvSpPr>
          <p:cNvPr id="3" name="Inhaltsplatzhalter 2">
            <a:extLst>
              <a:ext uri="{FF2B5EF4-FFF2-40B4-BE49-F238E27FC236}">
                <a16:creationId xmlns:a16="http://schemas.microsoft.com/office/drawing/2014/main" id="{7EE83078-1238-6324-8630-89DF53EDDDD8}"/>
              </a:ext>
            </a:extLst>
          </p:cNvPr>
          <p:cNvSpPr>
            <a:spLocks noGrp="1"/>
          </p:cNvSpPr>
          <p:nvPr>
            <p:ph idx="1"/>
          </p:nvPr>
        </p:nvSpPr>
        <p:spPr>
          <a:xfrm>
            <a:off x="348792" y="1439110"/>
            <a:ext cx="11510128" cy="4526280"/>
          </a:xfrm>
        </p:spPr>
        <p:txBody>
          <a:bodyPr/>
          <a:lstStyle/>
          <a:p>
            <a:pPr marL="0" marR="0" lvl="0" indent="0" algn="just" defTabSz="914400" rtl="0" eaLnBrk="1" fontAlgn="base" latinLnBrk="0" hangingPunct="1">
              <a:lnSpc>
                <a:spcPct val="150000"/>
              </a:lnSpc>
              <a:spcBef>
                <a:spcPct val="20000"/>
              </a:spcBef>
              <a:spcAft>
                <a:spcPct val="0"/>
              </a:spcAft>
              <a:buClr>
                <a:srgbClr val="642565"/>
              </a:buClr>
              <a:buSzTx/>
              <a:buFont typeface="Wingdings" pitchFamily="2" charset="2"/>
              <a:buNone/>
              <a:tabLst/>
              <a:defRPr/>
            </a:pPr>
            <a:endParaRPr kumimoji="0" lang="pl-PL" sz="1600" i="1" u="none" strike="noStrike" kern="1200" cap="none" spc="0" normalizeH="0" baseline="0" noProof="0" dirty="0">
              <a:ln>
                <a:noFill/>
              </a:ln>
              <a:solidFill>
                <a:srgbClr val="5A5B5E"/>
              </a:solidFill>
              <a:effectLst/>
              <a:uLnTx/>
              <a:uFillTx/>
              <a:latin typeface="Arial"/>
              <a:ea typeface="+mn-ea"/>
              <a:cs typeface="+mn-cs"/>
            </a:endParaRPr>
          </a:p>
          <a:p>
            <a:pPr marL="0" marR="0" lvl="0" indent="0" algn="just" defTabSz="914400" rtl="0" eaLnBrk="1" fontAlgn="base" latinLnBrk="0" hangingPunct="1">
              <a:lnSpc>
                <a:spcPct val="150000"/>
              </a:lnSpc>
              <a:spcBef>
                <a:spcPct val="20000"/>
              </a:spcBef>
              <a:spcAft>
                <a:spcPct val="0"/>
              </a:spcAft>
              <a:buClr>
                <a:srgbClr val="642565"/>
              </a:buClr>
              <a:buSzTx/>
              <a:buFont typeface="Wingdings" pitchFamily="2" charset="2"/>
              <a:buNone/>
              <a:tabLst/>
              <a:defRPr/>
            </a:pPr>
            <a:r>
              <a:rPr kumimoji="0" lang="pl-PL" sz="1900" i="1" u="none" strike="noStrike" kern="1200" cap="none" spc="0" normalizeH="0" baseline="0" noProof="0" dirty="0">
                <a:ln>
                  <a:noFill/>
                </a:ln>
                <a:solidFill>
                  <a:srgbClr val="5A5B5E"/>
                </a:solidFill>
                <a:effectLst/>
                <a:uLnTx/>
                <a:uFillTx/>
                <a:latin typeface="Arial"/>
                <a:ea typeface="+mn-ea"/>
                <a:cs typeface="+mn-cs"/>
              </a:rPr>
              <a:t>„Za rozstrzygający w tym zakresie KIO uznała dowód z Raportu Analiza stanu gospodarki odpadami komunalnymi na terenie gminy Otwock za 2023 r. Z dowodu tego wprost wynika, że zamawiający za </a:t>
            </a:r>
            <a:r>
              <a:rPr lang="pl-PL" sz="1900" i="1" dirty="0">
                <a:solidFill>
                  <a:srgbClr val="5A5B5E"/>
                </a:solidFill>
                <a:latin typeface="Arial"/>
              </a:rPr>
              <a:t>ubiegły rok osiągnął poziom 18,9% w zakresie recyklingu i przygotowania do ponownego użycia odpadów komunalnych. </a:t>
            </a:r>
            <a:r>
              <a:rPr lang="pl-PL" sz="1900" dirty="0">
                <a:solidFill>
                  <a:srgbClr val="5A5B5E"/>
                </a:solidFill>
                <a:latin typeface="Arial"/>
              </a:rPr>
              <a:t>(…)</a:t>
            </a:r>
            <a:r>
              <a:rPr lang="pl-PL" sz="1900" i="1" dirty="0">
                <a:solidFill>
                  <a:srgbClr val="5A5B5E"/>
                </a:solidFill>
                <a:latin typeface="Arial"/>
              </a:rPr>
              <a:t> </a:t>
            </a:r>
            <a:r>
              <a:rPr kumimoji="0" lang="pl-PL" sz="1900" b="1" i="1" u="sng" strike="noStrike" kern="1200" cap="none" spc="0" normalizeH="0" baseline="0" noProof="0" dirty="0">
                <a:ln>
                  <a:noFill/>
                </a:ln>
                <a:solidFill>
                  <a:srgbClr val="5A5B5E"/>
                </a:solidFill>
                <a:effectLst/>
                <a:uLnTx/>
                <a:uFillTx/>
                <a:latin typeface="Arial"/>
                <a:ea typeface="+mn-ea"/>
                <a:cs typeface="+mn-cs"/>
              </a:rPr>
              <a:t>W tym stanie rzeczy, skoro zamawiający nie osiągnął poziomu wymaganego dla 2023 r., który wynosił 35% wagowo, to nie ma dowodów na to, że w roku 2025 będzie możliwe osiągnięcie przez wykonawcę poziomu 55%.</a:t>
            </a:r>
            <a:r>
              <a:rPr kumimoji="0" lang="pl-PL" sz="1900" b="1" i="1" strike="noStrike" kern="1200" cap="none" spc="0" normalizeH="0" baseline="0" noProof="0" dirty="0">
                <a:ln>
                  <a:noFill/>
                </a:ln>
                <a:solidFill>
                  <a:srgbClr val="5A5B5E"/>
                </a:solidFill>
                <a:effectLst/>
                <a:uLnTx/>
                <a:uFillTx/>
                <a:latin typeface="Arial"/>
                <a:ea typeface="+mn-ea"/>
                <a:cs typeface="+mn-cs"/>
              </a:rPr>
              <a:t> </a:t>
            </a:r>
            <a:r>
              <a:rPr kumimoji="0" lang="pl-PL" sz="1900" u="none" strike="noStrike" kern="1200" cap="none" spc="0" normalizeH="0" baseline="0" noProof="0" dirty="0">
                <a:ln>
                  <a:noFill/>
                </a:ln>
                <a:solidFill>
                  <a:srgbClr val="5A5B5E"/>
                </a:solidFill>
                <a:effectLst/>
                <a:uLnTx/>
                <a:uFillTx/>
                <a:latin typeface="Arial"/>
                <a:ea typeface="+mn-ea"/>
                <a:cs typeface="+mn-cs"/>
              </a:rPr>
              <a:t>(…)</a:t>
            </a:r>
            <a:r>
              <a:rPr kumimoji="0" lang="pl-PL" sz="1900" i="1" u="none" strike="noStrike" kern="1200" cap="none" spc="0" normalizeH="0" baseline="0" noProof="0" dirty="0">
                <a:ln>
                  <a:noFill/>
                </a:ln>
                <a:solidFill>
                  <a:srgbClr val="5A5B5E"/>
                </a:solidFill>
                <a:effectLst/>
                <a:uLnTx/>
                <a:uFillTx/>
                <a:latin typeface="Arial"/>
                <a:ea typeface="+mn-ea"/>
                <a:cs typeface="+mn-cs"/>
              </a:rPr>
              <a:t> KIO wzięła także pod uwagę, że zamawiający miał świadomość braku możliwości osiągnięcia ustawowych poziomów recyklingu i w przeszłości znajdował sposoby na ustalenie warunków umownych w sposób uwzględniający obowiązek współdziałania wynikający z art. 431 ustawy”.</a:t>
            </a:r>
          </a:p>
        </p:txBody>
      </p:sp>
      <p:sp>
        <p:nvSpPr>
          <p:cNvPr id="4" name="Foliennummernplatzhalter 3">
            <a:extLst>
              <a:ext uri="{FF2B5EF4-FFF2-40B4-BE49-F238E27FC236}">
                <a16:creationId xmlns:a16="http://schemas.microsoft.com/office/drawing/2014/main" id="{15CFEFE5-C1C2-2387-EBA0-133EDFF83531}"/>
              </a:ext>
            </a:extLst>
          </p:cNvPr>
          <p:cNvSpPr>
            <a:spLocks noGrp="1"/>
          </p:cNvSpPr>
          <p:nvPr>
            <p:ph type="sldNum" sz="quarter" idx="11"/>
          </p:nvPr>
        </p:nvSpPr>
        <p:spPr/>
        <p:txBody>
          <a:bodyPr/>
          <a:lstStyle/>
          <a:p>
            <a:pPr algn="ctr" defTabSz="1097280">
              <a:defRPr/>
            </a:pPr>
            <a:r>
              <a:rPr lang="de-DE" dirty="0" err="1">
                <a:solidFill>
                  <a:prstClr val="black">
                    <a:tint val="75000"/>
                  </a:prstClr>
                </a:solidFill>
                <a:latin typeface="+mn-lt"/>
              </a:rPr>
              <a:t>Slajd</a:t>
            </a:r>
            <a:r>
              <a:rPr lang="de-DE" dirty="0">
                <a:solidFill>
                  <a:prstClr val="black">
                    <a:tint val="75000"/>
                  </a:prstClr>
                </a:solidFill>
                <a:latin typeface="+mn-lt"/>
              </a:rPr>
              <a:t> </a:t>
            </a:r>
            <a:fld id="{9DE5E878-98C0-4758-B1C7-DB0F9977D4AD}" type="slidenum">
              <a:rPr lang="de-DE">
                <a:solidFill>
                  <a:prstClr val="black">
                    <a:tint val="75000"/>
                  </a:prstClr>
                </a:solidFill>
                <a:latin typeface="+mn-lt"/>
              </a:rPr>
              <a:pPr algn="ctr" defTabSz="1097280">
                <a:defRPr/>
              </a:pPr>
              <a:t>41</a:t>
            </a:fld>
            <a:endParaRPr lang="de-DE" dirty="0">
              <a:solidFill>
                <a:prstClr val="black">
                  <a:tint val="75000"/>
                </a:prstClr>
              </a:solidFill>
              <a:latin typeface="+mn-lt"/>
            </a:endParaRPr>
          </a:p>
        </p:txBody>
      </p:sp>
      <p:sp>
        <p:nvSpPr>
          <p:cNvPr id="5" name="Fußzeilenplatzhalter 4">
            <a:extLst>
              <a:ext uri="{FF2B5EF4-FFF2-40B4-BE49-F238E27FC236}">
                <a16:creationId xmlns:a16="http://schemas.microsoft.com/office/drawing/2014/main" id="{C23641FE-09D4-DCFE-21E4-9256CAA33A10}"/>
              </a:ext>
            </a:extLst>
          </p:cNvPr>
          <p:cNvSpPr>
            <a:spLocks noGrp="1"/>
          </p:cNvSpPr>
          <p:nvPr>
            <p:ph type="ftr" sz="quarter" idx="10"/>
          </p:nvPr>
        </p:nvSpPr>
        <p:spPr/>
        <p:txBody>
          <a:bodyPr/>
          <a:lstStyle/>
          <a:p>
            <a:pPr defTabSz="1097280">
              <a:defRPr/>
            </a:pPr>
            <a:fld id="{79835E42-6D4A-46CC-B59D-5108721DEF3D}" type="datetime1">
              <a:rPr lang="de-AT">
                <a:solidFill>
                  <a:prstClr val="black">
                    <a:tint val="75000"/>
                  </a:prstClr>
                </a:solidFill>
                <a:latin typeface="+mn-lt"/>
              </a:rPr>
              <a:pPr defTabSz="1097280">
                <a:defRPr/>
              </a:pPr>
              <a:t>17.09.2025</a:t>
            </a:fld>
            <a:endParaRPr lang="de-DE" dirty="0">
              <a:solidFill>
                <a:prstClr val="black">
                  <a:tint val="75000"/>
                </a:prstClr>
              </a:solidFill>
              <a:latin typeface="+mn-lt"/>
            </a:endParaRPr>
          </a:p>
        </p:txBody>
      </p:sp>
    </p:spTree>
    <p:extLst>
      <p:ext uri="{BB962C8B-B14F-4D97-AF65-F5344CB8AC3E}">
        <p14:creationId xmlns:p14="http://schemas.microsoft.com/office/powerpoint/2010/main" val="12016376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E4D8D-70E2-42BE-D4CF-BAF1BB66B63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4AB1920-B26A-3D0F-EC13-10D1E7F3C50B}"/>
              </a:ext>
            </a:extLst>
          </p:cNvPr>
          <p:cNvSpPr>
            <a:spLocks noGrp="1"/>
          </p:cNvSpPr>
          <p:nvPr>
            <p:ph type="title"/>
          </p:nvPr>
        </p:nvSpPr>
        <p:spPr/>
        <p:txBody>
          <a:bodyPr>
            <a:normAutofit/>
          </a:bodyPr>
          <a:lstStyle/>
          <a:p>
            <a:r>
              <a:rPr kumimoji="0" lang="pl-PL" sz="2500" b="0" i="0" u="none" strike="noStrike" kern="1200" cap="all" spc="0" normalizeH="0" baseline="0" noProof="0" dirty="0">
                <a:ln>
                  <a:noFill/>
                </a:ln>
                <a:solidFill>
                  <a:prstClr val="white"/>
                </a:solidFill>
                <a:effectLst/>
                <a:uLnTx/>
                <a:uFillTx/>
                <a:latin typeface="Arial"/>
                <a:ea typeface="+mj-ea"/>
                <a:cs typeface="+mj-cs"/>
              </a:rPr>
              <a:t>Wyrok KIO z 28 października 2024 r.</a:t>
            </a:r>
            <a:r>
              <a:rPr lang="pl-PL" sz="2500" dirty="0">
                <a:solidFill>
                  <a:prstClr val="white"/>
                </a:solidFill>
                <a:latin typeface="Arial"/>
              </a:rPr>
              <a:t> </a:t>
            </a:r>
            <a:r>
              <a:rPr kumimoji="0" lang="pl-PL" sz="2500" b="0" i="0" u="none" strike="noStrike" kern="1200" cap="all" spc="0" normalizeH="0" baseline="0" noProof="0" dirty="0">
                <a:ln>
                  <a:noFill/>
                </a:ln>
                <a:solidFill>
                  <a:prstClr val="white"/>
                </a:solidFill>
                <a:effectLst/>
                <a:uLnTx/>
                <a:uFillTx/>
                <a:latin typeface="Arial"/>
                <a:ea typeface="+mj-ea"/>
                <a:cs typeface="+mj-cs"/>
              </a:rPr>
              <a:t>o sygn. akt KIO </a:t>
            </a:r>
            <a:r>
              <a:rPr lang="pl-PL" sz="2500" dirty="0">
                <a:solidFill>
                  <a:prstClr val="white"/>
                </a:solidFill>
                <a:latin typeface="Arial"/>
              </a:rPr>
              <a:t>3638/24 (2)</a:t>
            </a:r>
            <a:endParaRPr kumimoji="0" lang="pl-PL" sz="2500" b="0" i="0" u="none" strike="noStrike" kern="1200" cap="all" spc="0" normalizeH="0" baseline="0" noProof="0" dirty="0">
              <a:ln>
                <a:noFill/>
              </a:ln>
              <a:solidFill>
                <a:prstClr val="white"/>
              </a:solidFill>
              <a:effectLst/>
              <a:uLnTx/>
              <a:uFillTx/>
              <a:latin typeface="Arial"/>
              <a:ea typeface="+mj-ea"/>
              <a:cs typeface="+mj-cs"/>
            </a:endParaRPr>
          </a:p>
        </p:txBody>
      </p:sp>
      <p:sp>
        <p:nvSpPr>
          <p:cNvPr id="3" name="Inhaltsplatzhalter 2">
            <a:extLst>
              <a:ext uri="{FF2B5EF4-FFF2-40B4-BE49-F238E27FC236}">
                <a16:creationId xmlns:a16="http://schemas.microsoft.com/office/drawing/2014/main" id="{72152CAB-DDF5-403B-B596-87887A6A7A7D}"/>
              </a:ext>
            </a:extLst>
          </p:cNvPr>
          <p:cNvSpPr>
            <a:spLocks noGrp="1"/>
          </p:cNvSpPr>
          <p:nvPr>
            <p:ph idx="1"/>
          </p:nvPr>
        </p:nvSpPr>
        <p:spPr>
          <a:xfrm>
            <a:off x="348792" y="1439110"/>
            <a:ext cx="11510128" cy="4526280"/>
          </a:xfrm>
        </p:spPr>
        <p:txBody>
          <a:bodyPr/>
          <a:lstStyle/>
          <a:p>
            <a:pPr marL="0" marR="0" lvl="0" indent="0" algn="just" defTabSz="914400" rtl="0" eaLnBrk="1" fontAlgn="base" latinLnBrk="0" hangingPunct="1">
              <a:lnSpc>
                <a:spcPct val="150000"/>
              </a:lnSpc>
              <a:spcBef>
                <a:spcPct val="20000"/>
              </a:spcBef>
              <a:spcAft>
                <a:spcPct val="0"/>
              </a:spcAft>
              <a:buClr>
                <a:srgbClr val="642565"/>
              </a:buClr>
              <a:buSzTx/>
              <a:buFont typeface="Wingdings" pitchFamily="2" charset="2"/>
              <a:buNone/>
              <a:tabLst/>
              <a:defRPr/>
            </a:pPr>
            <a:r>
              <a:rPr kumimoji="0" lang="pl-PL" sz="1800" i="1" u="none" strike="noStrike" kern="1200" cap="none" spc="0" normalizeH="0" baseline="0" noProof="0" dirty="0">
                <a:ln>
                  <a:noFill/>
                </a:ln>
                <a:solidFill>
                  <a:srgbClr val="5A5B5E"/>
                </a:solidFill>
                <a:effectLst/>
                <a:uLnTx/>
                <a:uFillTx/>
                <a:latin typeface="Arial"/>
                <a:ea typeface="+mn-ea"/>
                <a:cs typeface="+mn-cs"/>
              </a:rPr>
              <a:t>„W ocenie KIO zgromadzony materiał dowodowy wskazuje, że </a:t>
            </a:r>
            <a:r>
              <a:rPr kumimoji="0" lang="pl-PL" sz="1800" b="1" i="1" u="sng" strike="noStrike" kern="1200" cap="none" spc="0" normalizeH="0" baseline="0" noProof="0" dirty="0">
                <a:ln>
                  <a:noFill/>
                </a:ln>
                <a:solidFill>
                  <a:srgbClr val="5A5B5E"/>
                </a:solidFill>
                <a:effectLst/>
                <a:uLnTx/>
                <a:uFillTx/>
                <a:latin typeface="Arial"/>
                <a:ea typeface="+mn-ea"/>
                <a:cs typeface="+mn-cs"/>
              </a:rPr>
              <a:t>zamawiający samodzielnie nie jest w stanie osiągnąć wymaganych ustawowo poziomów, a oczekuje, że taki poziom osiągnie wykonawca, któremu to zadanie powierza</a:t>
            </a:r>
            <a:r>
              <a:rPr kumimoji="0" lang="pl-PL" sz="1800" i="1" u="none" strike="noStrike" kern="1200" cap="none" spc="0" normalizeH="0" baseline="0" noProof="0" dirty="0">
                <a:ln>
                  <a:noFill/>
                </a:ln>
                <a:solidFill>
                  <a:srgbClr val="5A5B5E"/>
                </a:solidFill>
                <a:effectLst/>
                <a:uLnTx/>
                <a:uFillTx/>
                <a:latin typeface="Arial"/>
                <a:ea typeface="+mn-ea"/>
                <a:cs typeface="+mn-cs"/>
              </a:rPr>
              <a:t>. O ile KIO nie neguje możliwości nałożenia na wykonawców obowiązku osiągnięcia </a:t>
            </a:r>
            <a:r>
              <a:rPr kumimoji="0" lang="pl-PL" sz="1800" i="1" u="none" strike="noStrike" kern="1200" cap="none" spc="0" normalizeH="0" baseline="0" noProof="0" dirty="0" err="1">
                <a:ln>
                  <a:noFill/>
                </a:ln>
                <a:solidFill>
                  <a:srgbClr val="5A5B5E"/>
                </a:solidFill>
                <a:effectLst/>
                <a:uLnTx/>
                <a:uFillTx/>
                <a:latin typeface="Arial"/>
                <a:ea typeface="+mn-ea"/>
                <a:cs typeface="+mn-cs"/>
              </a:rPr>
              <a:t>poziomó</a:t>
            </a:r>
            <a:r>
              <a:rPr lang="pl-PL" sz="1800" i="1" dirty="0">
                <a:solidFill>
                  <a:srgbClr val="5A5B5E"/>
                </a:solidFill>
                <a:latin typeface="Arial"/>
              </a:rPr>
              <a:t>w recyklingu wynikających z ustawy, bo zamawiający ma prawo powierzyć zadanie publiczne innemu podmiotowi, a w tym zakresie przenieść ten podmiot ciążące na nim obowiązki, to jednak </a:t>
            </a:r>
            <a:r>
              <a:rPr lang="pl-PL" sz="1800" b="1" i="1" u="sng" dirty="0">
                <a:solidFill>
                  <a:srgbClr val="5A5B5E"/>
                </a:solidFill>
                <a:latin typeface="Arial"/>
              </a:rPr>
              <a:t>zamawiający ma szerszy wachlarz odpadów, które pozwalają mu osiągać poziomy recyklingu</a:t>
            </a:r>
            <a:r>
              <a:rPr lang="pl-PL" sz="1800" i="1" dirty="0">
                <a:solidFill>
                  <a:srgbClr val="5A5B5E"/>
                </a:solidFill>
                <a:latin typeface="Arial"/>
              </a:rPr>
              <a:t>, co wynika z par. 3 ust. 5 Rozporządzenia Ministra Klimatu i Środowiska w sprawie sposobu obliczania poziomów przygotowania do ponownego użycia i recyklingu odpadów komunalnych z 3 sierpnia 2021 r. </a:t>
            </a:r>
            <a:r>
              <a:rPr lang="pl-PL" sz="1800" dirty="0">
                <a:solidFill>
                  <a:srgbClr val="5A5B5E"/>
                </a:solidFill>
                <a:latin typeface="Arial"/>
              </a:rPr>
              <a:t>(…)</a:t>
            </a:r>
            <a:r>
              <a:rPr lang="pl-PL" sz="1800" i="1" dirty="0">
                <a:solidFill>
                  <a:srgbClr val="5A5B5E"/>
                </a:solidFill>
                <a:latin typeface="Arial"/>
              </a:rPr>
              <a:t>. Co więcej, jak słusznie podnosił odwołujący, </a:t>
            </a:r>
            <a:r>
              <a:rPr lang="pl-PL" sz="1800" b="1" i="1" u="sng" dirty="0">
                <a:solidFill>
                  <a:srgbClr val="5A5B5E"/>
                </a:solidFill>
                <a:latin typeface="Arial"/>
              </a:rPr>
              <a:t>zamawiający ma szerszą niż wykonawca możliwość wpływu na podniesienie jakości segregacji przez mieszkańców</a:t>
            </a:r>
            <a:r>
              <a:rPr lang="pl-PL" sz="1800" i="1" dirty="0">
                <a:solidFill>
                  <a:srgbClr val="5A5B5E"/>
                </a:solidFill>
                <a:latin typeface="Arial"/>
              </a:rPr>
              <a:t>, czy to przez nakładanie mandatów za nieprawidłową segregację, czy prowadzenie akcji edukacyjnych”. </a:t>
            </a:r>
            <a:endParaRPr kumimoji="0" lang="pl-PL" sz="1800" i="1" u="none" strike="noStrike" kern="1200" cap="none" spc="0" normalizeH="0" baseline="0" noProof="0" dirty="0">
              <a:ln>
                <a:noFill/>
              </a:ln>
              <a:solidFill>
                <a:srgbClr val="5A5B5E"/>
              </a:solidFill>
              <a:effectLst/>
              <a:uLnTx/>
              <a:uFillTx/>
              <a:latin typeface="Arial"/>
              <a:ea typeface="+mn-ea"/>
              <a:cs typeface="+mn-cs"/>
            </a:endParaRPr>
          </a:p>
        </p:txBody>
      </p:sp>
      <p:sp>
        <p:nvSpPr>
          <p:cNvPr id="4" name="Foliennummernplatzhalter 3">
            <a:extLst>
              <a:ext uri="{FF2B5EF4-FFF2-40B4-BE49-F238E27FC236}">
                <a16:creationId xmlns:a16="http://schemas.microsoft.com/office/drawing/2014/main" id="{253B652F-DF4B-91A8-4757-F2AC400474EB}"/>
              </a:ext>
            </a:extLst>
          </p:cNvPr>
          <p:cNvSpPr>
            <a:spLocks noGrp="1"/>
          </p:cNvSpPr>
          <p:nvPr>
            <p:ph type="sldNum" sz="quarter" idx="11"/>
          </p:nvPr>
        </p:nvSpPr>
        <p:spPr/>
        <p:txBody>
          <a:bodyPr/>
          <a:lstStyle/>
          <a:p>
            <a:pPr algn="ctr" defTabSz="1097280">
              <a:defRPr/>
            </a:pPr>
            <a:r>
              <a:rPr lang="de-DE" dirty="0" err="1">
                <a:solidFill>
                  <a:prstClr val="black">
                    <a:tint val="75000"/>
                  </a:prstClr>
                </a:solidFill>
                <a:latin typeface="+mn-lt"/>
              </a:rPr>
              <a:t>Slajd</a:t>
            </a:r>
            <a:r>
              <a:rPr lang="de-DE" dirty="0">
                <a:solidFill>
                  <a:prstClr val="black">
                    <a:tint val="75000"/>
                  </a:prstClr>
                </a:solidFill>
                <a:latin typeface="+mn-lt"/>
              </a:rPr>
              <a:t> </a:t>
            </a:r>
            <a:fld id="{9DE5E878-98C0-4758-B1C7-DB0F9977D4AD}" type="slidenum">
              <a:rPr lang="de-DE">
                <a:solidFill>
                  <a:prstClr val="black">
                    <a:tint val="75000"/>
                  </a:prstClr>
                </a:solidFill>
                <a:latin typeface="+mn-lt"/>
              </a:rPr>
              <a:pPr algn="ctr" defTabSz="1097280">
                <a:defRPr/>
              </a:pPr>
              <a:t>42</a:t>
            </a:fld>
            <a:endParaRPr lang="de-DE" dirty="0">
              <a:solidFill>
                <a:prstClr val="black">
                  <a:tint val="75000"/>
                </a:prstClr>
              </a:solidFill>
              <a:latin typeface="+mn-lt"/>
            </a:endParaRPr>
          </a:p>
        </p:txBody>
      </p:sp>
      <p:sp>
        <p:nvSpPr>
          <p:cNvPr id="5" name="Fußzeilenplatzhalter 4">
            <a:extLst>
              <a:ext uri="{FF2B5EF4-FFF2-40B4-BE49-F238E27FC236}">
                <a16:creationId xmlns:a16="http://schemas.microsoft.com/office/drawing/2014/main" id="{C3268384-16AA-9D09-873E-FB971DB0B1D5}"/>
              </a:ext>
            </a:extLst>
          </p:cNvPr>
          <p:cNvSpPr>
            <a:spLocks noGrp="1"/>
          </p:cNvSpPr>
          <p:nvPr>
            <p:ph type="ftr" sz="quarter" idx="10"/>
          </p:nvPr>
        </p:nvSpPr>
        <p:spPr/>
        <p:txBody>
          <a:bodyPr/>
          <a:lstStyle/>
          <a:p>
            <a:pPr defTabSz="1097280">
              <a:defRPr/>
            </a:pPr>
            <a:fld id="{79835E42-6D4A-46CC-B59D-5108721DEF3D}" type="datetime1">
              <a:rPr lang="de-AT">
                <a:solidFill>
                  <a:prstClr val="black">
                    <a:tint val="75000"/>
                  </a:prstClr>
                </a:solidFill>
                <a:latin typeface="+mn-lt"/>
              </a:rPr>
              <a:pPr defTabSz="1097280">
                <a:defRPr/>
              </a:pPr>
              <a:t>17.09.2025</a:t>
            </a:fld>
            <a:endParaRPr lang="de-DE" dirty="0">
              <a:solidFill>
                <a:prstClr val="black">
                  <a:tint val="75000"/>
                </a:prstClr>
              </a:solidFill>
              <a:latin typeface="+mn-lt"/>
            </a:endParaRPr>
          </a:p>
        </p:txBody>
      </p:sp>
    </p:spTree>
    <p:extLst>
      <p:ext uri="{BB962C8B-B14F-4D97-AF65-F5344CB8AC3E}">
        <p14:creationId xmlns:p14="http://schemas.microsoft.com/office/powerpoint/2010/main" val="2023807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F1E96-B97D-B144-DF82-03DE8855196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7FB03CB-7D4A-7B36-C9EE-B11B995B9D3B}"/>
              </a:ext>
            </a:extLst>
          </p:cNvPr>
          <p:cNvSpPr>
            <a:spLocks noGrp="1"/>
          </p:cNvSpPr>
          <p:nvPr>
            <p:ph type="title"/>
          </p:nvPr>
        </p:nvSpPr>
        <p:spPr/>
        <p:txBody>
          <a:bodyPr>
            <a:normAutofit/>
          </a:bodyPr>
          <a:lstStyle/>
          <a:p>
            <a:r>
              <a:rPr kumimoji="0" lang="pl-PL" sz="2500" b="0" i="0" u="none" strike="noStrike" kern="1200" cap="all" spc="0" normalizeH="0" baseline="0" noProof="0" dirty="0">
                <a:ln>
                  <a:noFill/>
                </a:ln>
                <a:solidFill>
                  <a:prstClr val="white"/>
                </a:solidFill>
                <a:effectLst/>
                <a:uLnTx/>
                <a:uFillTx/>
                <a:latin typeface="Arial"/>
                <a:ea typeface="+mj-ea"/>
                <a:cs typeface="+mj-cs"/>
              </a:rPr>
              <a:t>Wyrok KIO z 28 października 2024 r.</a:t>
            </a:r>
            <a:r>
              <a:rPr lang="pl-PL" sz="2500" dirty="0">
                <a:solidFill>
                  <a:prstClr val="white"/>
                </a:solidFill>
                <a:latin typeface="Arial"/>
              </a:rPr>
              <a:t> </a:t>
            </a:r>
            <a:r>
              <a:rPr kumimoji="0" lang="pl-PL" sz="2500" b="0" i="0" u="none" strike="noStrike" kern="1200" cap="all" spc="0" normalizeH="0" baseline="0" noProof="0" dirty="0">
                <a:ln>
                  <a:noFill/>
                </a:ln>
                <a:solidFill>
                  <a:prstClr val="white"/>
                </a:solidFill>
                <a:effectLst/>
                <a:uLnTx/>
                <a:uFillTx/>
                <a:latin typeface="Arial"/>
                <a:ea typeface="+mj-ea"/>
                <a:cs typeface="+mj-cs"/>
              </a:rPr>
              <a:t>o sygn. akt KIO </a:t>
            </a:r>
            <a:r>
              <a:rPr lang="pl-PL" sz="2500" dirty="0">
                <a:solidFill>
                  <a:prstClr val="white"/>
                </a:solidFill>
                <a:latin typeface="Arial"/>
              </a:rPr>
              <a:t>3638/24 (3)</a:t>
            </a:r>
            <a:endParaRPr kumimoji="0" lang="pl-PL" sz="2500" b="0" i="0" u="none" strike="noStrike" kern="1200" cap="all" spc="0" normalizeH="0" baseline="0" noProof="0" dirty="0">
              <a:ln>
                <a:noFill/>
              </a:ln>
              <a:solidFill>
                <a:prstClr val="white"/>
              </a:solidFill>
              <a:effectLst/>
              <a:uLnTx/>
              <a:uFillTx/>
              <a:latin typeface="Arial"/>
              <a:ea typeface="+mj-ea"/>
              <a:cs typeface="+mj-cs"/>
            </a:endParaRPr>
          </a:p>
        </p:txBody>
      </p:sp>
      <p:sp>
        <p:nvSpPr>
          <p:cNvPr id="3" name="Inhaltsplatzhalter 2">
            <a:extLst>
              <a:ext uri="{FF2B5EF4-FFF2-40B4-BE49-F238E27FC236}">
                <a16:creationId xmlns:a16="http://schemas.microsoft.com/office/drawing/2014/main" id="{8206864E-AC3F-2EE0-B7F5-3EF9F6695C3A}"/>
              </a:ext>
            </a:extLst>
          </p:cNvPr>
          <p:cNvSpPr>
            <a:spLocks noGrp="1"/>
          </p:cNvSpPr>
          <p:nvPr>
            <p:ph idx="1"/>
          </p:nvPr>
        </p:nvSpPr>
        <p:spPr>
          <a:xfrm>
            <a:off x="348792" y="1439110"/>
            <a:ext cx="11510128" cy="4526280"/>
          </a:xfrm>
        </p:spPr>
        <p:txBody>
          <a:bodyPr/>
          <a:lstStyle/>
          <a:p>
            <a:pPr marL="0" marR="0" lvl="0" indent="0" algn="just" defTabSz="914400" rtl="0" eaLnBrk="1" fontAlgn="base" latinLnBrk="0" hangingPunct="1">
              <a:lnSpc>
                <a:spcPct val="150000"/>
              </a:lnSpc>
              <a:spcBef>
                <a:spcPct val="20000"/>
              </a:spcBef>
              <a:spcAft>
                <a:spcPct val="0"/>
              </a:spcAft>
              <a:buClr>
                <a:srgbClr val="642565"/>
              </a:buClr>
              <a:buSzTx/>
              <a:buFont typeface="Wingdings" pitchFamily="2" charset="2"/>
              <a:buNone/>
              <a:tabLst/>
              <a:defRPr/>
            </a:pPr>
            <a:r>
              <a:rPr kumimoji="0" lang="pl-PL" sz="1700" i="1" u="none" strike="noStrike" kern="1200" cap="none" spc="0" normalizeH="0" baseline="0" noProof="0" dirty="0">
                <a:ln>
                  <a:noFill/>
                </a:ln>
                <a:solidFill>
                  <a:srgbClr val="5A5B5E"/>
                </a:solidFill>
                <a:effectLst/>
                <a:uLnTx/>
                <a:uFillTx/>
                <a:latin typeface="Arial"/>
                <a:ea typeface="+mn-ea"/>
                <a:cs typeface="+mn-cs"/>
              </a:rPr>
              <a:t>„</a:t>
            </a:r>
            <a:r>
              <a:rPr lang="pl-PL" sz="1700" i="1" dirty="0">
                <a:solidFill>
                  <a:srgbClr val="5A5B5E"/>
                </a:solidFill>
                <a:latin typeface="Arial"/>
              </a:rPr>
              <a:t>Oczywiście w umowie zamawiający może zawrzeć postanowienia służące dyscyplinowaniu wykonawcy do wykonywania usługi na jak najwyższym poziomie jakości, w tym dążenia do osiągnięcia celów ustawowych. Natomiast w tej sprawie materiał dowodowy pokazuje, że </a:t>
            </a:r>
            <a:r>
              <a:rPr lang="pl-PL" sz="1700" b="1" i="1" u="sng" dirty="0">
                <a:solidFill>
                  <a:srgbClr val="5A5B5E"/>
                </a:solidFill>
                <a:latin typeface="Arial"/>
              </a:rPr>
              <a:t>zobowiązanie nie jest możliwe do wykonania, co w ocenie KIO bardziej niż przywołane przez odwołującego przepisy wskazuje na pierwotną niemożność świadczenia na oczekiwanym przez zamawiającego poziomie jakości, czego ma świadomość zamawiający.</a:t>
            </a:r>
            <a:r>
              <a:rPr lang="pl-PL" sz="1700" b="1" i="1" dirty="0">
                <a:solidFill>
                  <a:srgbClr val="5A5B5E"/>
                </a:solidFill>
                <a:latin typeface="Arial"/>
              </a:rPr>
              <a:t> </a:t>
            </a:r>
            <a:r>
              <a:rPr lang="pl-PL" sz="1700" dirty="0">
                <a:solidFill>
                  <a:srgbClr val="5A5B5E"/>
                </a:solidFill>
                <a:latin typeface="Arial"/>
              </a:rPr>
              <a:t>(…)</a:t>
            </a:r>
            <a:r>
              <a:rPr lang="pl-PL" sz="1700" i="1" dirty="0">
                <a:solidFill>
                  <a:srgbClr val="5A5B5E"/>
                </a:solidFill>
                <a:latin typeface="Arial"/>
              </a:rPr>
              <a:t> </a:t>
            </a:r>
            <a:r>
              <a:rPr lang="pl-PL" sz="1700" b="1" i="1" dirty="0">
                <a:solidFill>
                  <a:srgbClr val="5A5B5E"/>
                </a:solidFill>
                <a:latin typeface="Arial"/>
              </a:rPr>
              <a:t>Zamawiający</a:t>
            </a:r>
            <a:r>
              <a:rPr lang="pl-PL" sz="1700" i="1" dirty="0">
                <a:solidFill>
                  <a:srgbClr val="5A5B5E"/>
                </a:solidFill>
                <a:latin typeface="Arial"/>
              </a:rPr>
              <a:t> obowiązek dążenia do osiągnięcia poziomów recyklingu </a:t>
            </a:r>
            <a:r>
              <a:rPr lang="pl-PL" sz="1700" b="1" i="1" dirty="0">
                <a:solidFill>
                  <a:srgbClr val="5A5B5E"/>
                </a:solidFill>
                <a:latin typeface="Arial"/>
              </a:rPr>
              <a:t>powinien</a:t>
            </a:r>
            <a:r>
              <a:rPr lang="pl-PL" sz="1700" i="1" dirty="0">
                <a:solidFill>
                  <a:srgbClr val="5A5B5E"/>
                </a:solidFill>
                <a:latin typeface="Arial"/>
              </a:rPr>
              <a:t> albo </a:t>
            </a:r>
            <a:r>
              <a:rPr lang="pl-PL" sz="1700" b="1" i="1" dirty="0">
                <a:solidFill>
                  <a:srgbClr val="5A5B5E"/>
                </a:solidFill>
                <a:latin typeface="Arial"/>
              </a:rPr>
              <a:t>dostosować do faktycznie realnego poziomu</a:t>
            </a:r>
            <a:r>
              <a:rPr lang="pl-PL" sz="1700" i="1" dirty="0">
                <a:solidFill>
                  <a:srgbClr val="5A5B5E"/>
                </a:solidFill>
                <a:latin typeface="Arial"/>
              </a:rPr>
              <a:t>, albo </a:t>
            </a:r>
            <a:r>
              <a:rPr lang="pl-PL" sz="1700" b="1" i="1" dirty="0">
                <a:solidFill>
                  <a:srgbClr val="5A5B5E"/>
                </a:solidFill>
                <a:latin typeface="Arial"/>
              </a:rPr>
              <a:t>dostosować poziom kar nakładanych na wykonawcę</a:t>
            </a:r>
            <a:r>
              <a:rPr lang="pl-PL" sz="1700" i="1" dirty="0">
                <a:solidFill>
                  <a:srgbClr val="5A5B5E"/>
                </a:solidFill>
                <a:latin typeface="Arial"/>
              </a:rPr>
              <a:t>, </a:t>
            </a:r>
            <a:r>
              <a:rPr lang="pl-PL" sz="1700" b="1" i="1" dirty="0">
                <a:solidFill>
                  <a:srgbClr val="5A5B5E"/>
                </a:solidFill>
                <a:latin typeface="Arial"/>
              </a:rPr>
              <a:t>w taki sposób, aby dyscyplinowały wykonawcę i zachęcały do prawidłowej realizacji zamówienia</a:t>
            </a:r>
            <a:r>
              <a:rPr lang="pl-PL" sz="1700" i="1" dirty="0">
                <a:solidFill>
                  <a:srgbClr val="5A5B5E"/>
                </a:solidFill>
                <a:latin typeface="Arial"/>
              </a:rPr>
              <a:t>, </a:t>
            </a:r>
            <a:r>
              <a:rPr lang="pl-PL" sz="1700" b="1" i="1" u="sng" dirty="0">
                <a:solidFill>
                  <a:srgbClr val="5A5B5E"/>
                </a:solidFill>
                <a:latin typeface="Arial"/>
              </a:rPr>
              <a:t>a nie karały za coś, co jest obiektywnie niemożliwe do osiągnięcia</a:t>
            </a:r>
            <a:r>
              <a:rPr lang="pl-PL" sz="1700" i="1" dirty="0">
                <a:solidFill>
                  <a:srgbClr val="5A5B5E"/>
                </a:solidFill>
                <a:latin typeface="Arial"/>
              </a:rPr>
              <a:t>. KIO na podstawie art. 554 ust. 6 ustawy może wyłącznie nakazać wykreślenie ich postanowień umownych, pozostawiając zamawiającemu decyzję o tym, w jakim kierunku będzie dążył do umożliwienia wykonawcy realizacji tej umowy na realnym poziomie jakości”.</a:t>
            </a:r>
            <a:endParaRPr kumimoji="0" lang="pl-PL" sz="1700" i="1" u="none" strike="noStrike" kern="1200" cap="none" spc="0" normalizeH="0" baseline="0" noProof="0" dirty="0">
              <a:ln>
                <a:noFill/>
              </a:ln>
              <a:solidFill>
                <a:srgbClr val="5A5B5E"/>
              </a:solidFill>
              <a:effectLst/>
              <a:uLnTx/>
              <a:uFillTx/>
              <a:latin typeface="Arial"/>
              <a:ea typeface="+mn-ea"/>
              <a:cs typeface="+mn-cs"/>
            </a:endParaRPr>
          </a:p>
        </p:txBody>
      </p:sp>
      <p:sp>
        <p:nvSpPr>
          <p:cNvPr id="4" name="Foliennummernplatzhalter 3">
            <a:extLst>
              <a:ext uri="{FF2B5EF4-FFF2-40B4-BE49-F238E27FC236}">
                <a16:creationId xmlns:a16="http://schemas.microsoft.com/office/drawing/2014/main" id="{8508B04A-C98E-AED9-A3E0-E1A18096B613}"/>
              </a:ext>
            </a:extLst>
          </p:cNvPr>
          <p:cNvSpPr>
            <a:spLocks noGrp="1"/>
          </p:cNvSpPr>
          <p:nvPr>
            <p:ph type="sldNum" sz="quarter" idx="11"/>
          </p:nvPr>
        </p:nvSpPr>
        <p:spPr/>
        <p:txBody>
          <a:bodyPr/>
          <a:lstStyle/>
          <a:p>
            <a:pPr algn="ctr" defTabSz="1097280">
              <a:defRPr/>
            </a:pPr>
            <a:r>
              <a:rPr lang="de-DE" dirty="0" err="1">
                <a:solidFill>
                  <a:prstClr val="black">
                    <a:tint val="75000"/>
                  </a:prstClr>
                </a:solidFill>
                <a:latin typeface="+mn-lt"/>
              </a:rPr>
              <a:t>Slajd</a:t>
            </a:r>
            <a:r>
              <a:rPr lang="de-DE" dirty="0">
                <a:solidFill>
                  <a:prstClr val="black">
                    <a:tint val="75000"/>
                  </a:prstClr>
                </a:solidFill>
                <a:latin typeface="+mn-lt"/>
              </a:rPr>
              <a:t> </a:t>
            </a:r>
            <a:fld id="{9DE5E878-98C0-4758-B1C7-DB0F9977D4AD}" type="slidenum">
              <a:rPr lang="de-DE">
                <a:solidFill>
                  <a:prstClr val="black">
                    <a:tint val="75000"/>
                  </a:prstClr>
                </a:solidFill>
                <a:latin typeface="+mn-lt"/>
              </a:rPr>
              <a:pPr algn="ctr" defTabSz="1097280">
                <a:defRPr/>
              </a:pPr>
              <a:t>43</a:t>
            </a:fld>
            <a:endParaRPr lang="de-DE" dirty="0">
              <a:solidFill>
                <a:prstClr val="black">
                  <a:tint val="75000"/>
                </a:prstClr>
              </a:solidFill>
              <a:latin typeface="+mn-lt"/>
            </a:endParaRPr>
          </a:p>
        </p:txBody>
      </p:sp>
      <p:sp>
        <p:nvSpPr>
          <p:cNvPr id="5" name="Fußzeilenplatzhalter 4">
            <a:extLst>
              <a:ext uri="{FF2B5EF4-FFF2-40B4-BE49-F238E27FC236}">
                <a16:creationId xmlns:a16="http://schemas.microsoft.com/office/drawing/2014/main" id="{DBAB8262-00D3-DD30-B397-CDF34D038149}"/>
              </a:ext>
            </a:extLst>
          </p:cNvPr>
          <p:cNvSpPr>
            <a:spLocks noGrp="1"/>
          </p:cNvSpPr>
          <p:nvPr>
            <p:ph type="ftr" sz="quarter" idx="10"/>
          </p:nvPr>
        </p:nvSpPr>
        <p:spPr/>
        <p:txBody>
          <a:bodyPr/>
          <a:lstStyle/>
          <a:p>
            <a:pPr defTabSz="1097280">
              <a:defRPr/>
            </a:pPr>
            <a:fld id="{79835E42-6D4A-46CC-B59D-5108721DEF3D}" type="datetime1">
              <a:rPr lang="de-AT">
                <a:solidFill>
                  <a:prstClr val="black">
                    <a:tint val="75000"/>
                  </a:prstClr>
                </a:solidFill>
                <a:latin typeface="+mn-lt"/>
              </a:rPr>
              <a:pPr defTabSz="1097280">
                <a:defRPr/>
              </a:pPr>
              <a:t>17.09.2025</a:t>
            </a:fld>
            <a:endParaRPr lang="de-DE" dirty="0">
              <a:solidFill>
                <a:prstClr val="black">
                  <a:tint val="75000"/>
                </a:prstClr>
              </a:solidFill>
              <a:latin typeface="+mn-lt"/>
            </a:endParaRPr>
          </a:p>
        </p:txBody>
      </p:sp>
    </p:spTree>
    <p:extLst>
      <p:ext uri="{BB962C8B-B14F-4D97-AF65-F5344CB8AC3E}">
        <p14:creationId xmlns:p14="http://schemas.microsoft.com/office/powerpoint/2010/main" val="15818349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53DDD-7431-1F9A-907E-E9084F6EF98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B418B34-5378-6512-C74D-E3D21CEA22A7}"/>
              </a:ext>
            </a:extLst>
          </p:cNvPr>
          <p:cNvSpPr>
            <a:spLocks noGrp="1"/>
          </p:cNvSpPr>
          <p:nvPr>
            <p:ph type="title"/>
          </p:nvPr>
        </p:nvSpPr>
        <p:spPr/>
        <p:txBody>
          <a:bodyPr>
            <a:noAutofit/>
          </a:bodyPr>
          <a:lstStyle/>
          <a:p>
            <a:pPr algn="just">
              <a:lnSpc>
                <a:spcPct val="110000"/>
              </a:lnSpc>
            </a:pPr>
            <a:r>
              <a:rPr kumimoji="0" lang="pl-PL" sz="1800" b="0" i="0" u="none" strike="noStrike" kern="1200" cap="all" spc="0" normalizeH="0" baseline="0" noProof="0" dirty="0">
                <a:ln>
                  <a:noFill/>
                </a:ln>
                <a:solidFill>
                  <a:prstClr val="white"/>
                </a:solidFill>
                <a:effectLst/>
                <a:uLnTx/>
                <a:uFillTx/>
                <a:latin typeface="Arial"/>
                <a:ea typeface="+mj-ea"/>
                <a:cs typeface="+mj-cs"/>
              </a:rPr>
              <a:t>Wyrok KIO z 9 czerwca 2025 r.</a:t>
            </a:r>
            <a:r>
              <a:rPr lang="pl-PL" sz="1800" dirty="0">
                <a:solidFill>
                  <a:prstClr val="white"/>
                </a:solidFill>
                <a:latin typeface="Arial"/>
              </a:rPr>
              <a:t> </a:t>
            </a:r>
            <a:r>
              <a:rPr kumimoji="0" lang="pl-PL" sz="1800" b="0" i="0" u="none" strike="noStrike" kern="1200" cap="all" spc="0" normalizeH="0" baseline="0" noProof="0" dirty="0">
                <a:ln>
                  <a:noFill/>
                </a:ln>
                <a:solidFill>
                  <a:prstClr val="white"/>
                </a:solidFill>
                <a:effectLst/>
                <a:uLnTx/>
                <a:uFillTx/>
                <a:latin typeface="Arial"/>
                <a:ea typeface="+mj-ea"/>
                <a:cs typeface="+mj-cs"/>
              </a:rPr>
              <a:t>o sygn. akt KIO 1056/25, KIO 1057/25, KIO 1058/25, KIO 1059/25, KIO 1060/25, KIO 1061/25, KIO 1075/25, KIO 1076/25, KIO 1077/25, KIO 1078/25, KIO 1080/25, KIO 1081/25, KIO 1082/25, KIO 1083/25, KIO 1085/25, KIO 1086/25, KIO 1087/25, KIO 1088/25, KIO 1089/25, KIO 1090/25 (1)</a:t>
            </a:r>
          </a:p>
        </p:txBody>
      </p:sp>
      <p:sp>
        <p:nvSpPr>
          <p:cNvPr id="3" name="Inhaltsplatzhalter 2">
            <a:extLst>
              <a:ext uri="{FF2B5EF4-FFF2-40B4-BE49-F238E27FC236}">
                <a16:creationId xmlns:a16="http://schemas.microsoft.com/office/drawing/2014/main" id="{EBA6C557-9485-F515-A5F5-328D1F85DAF7}"/>
              </a:ext>
            </a:extLst>
          </p:cNvPr>
          <p:cNvSpPr>
            <a:spLocks noGrp="1"/>
          </p:cNvSpPr>
          <p:nvPr>
            <p:ph idx="1"/>
          </p:nvPr>
        </p:nvSpPr>
        <p:spPr>
          <a:xfrm>
            <a:off x="348792" y="1439110"/>
            <a:ext cx="11510128" cy="4526280"/>
          </a:xfrm>
        </p:spPr>
        <p:txBody>
          <a:bodyPr/>
          <a:lstStyle/>
          <a:p>
            <a:pPr marL="0" marR="0" lvl="0" indent="0" algn="just" defTabSz="914400" rtl="0" eaLnBrk="1" fontAlgn="base" latinLnBrk="0" hangingPunct="1">
              <a:lnSpc>
                <a:spcPct val="100000"/>
              </a:lnSpc>
              <a:spcBef>
                <a:spcPct val="20000"/>
              </a:spcBef>
              <a:spcAft>
                <a:spcPct val="0"/>
              </a:spcAft>
              <a:buClr>
                <a:srgbClr val="642565"/>
              </a:buClr>
              <a:buSzTx/>
              <a:buFont typeface="Wingdings" pitchFamily="2" charset="2"/>
              <a:buNone/>
              <a:tabLst/>
              <a:defRPr/>
            </a:pPr>
            <a:endParaRPr kumimoji="0" lang="pl-PL" sz="1600" b="0" i="0" u="none" strike="noStrike" kern="1200" cap="none" spc="0" normalizeH="0" baseline="0" noProof="0" dirty="0">
              <a:ln>
                <a:noFill/>
              </a:ln>
              <a:solidFill>
                <a:srgbClr val="5A5B5E"/>
              </a:solidFill>
              <a:effectLst/>
              <a:uLnTx/>
              <a:uFillTx/>
              <a:latin typeface="Arial"/>
              <a:ea typeface="+mn-ea"/>
              <a:cs typeface="+mn-cs"/>
            </a:endParaRPr>
          </a:p>
          <a:p>
            <a:pPr marL="0" marR="0" lvl="0" indent="0" algn="just" defTabSz="914400" rtl="0" eaLnBrk="1" fontAlgn="base" latinLnBrk="0" hangingPunct="1">
              <a:lnSpc>
                <a:spcPct val="150000"/>
              </a:lnSpc>
              <a:spcBef>
                <a:spcPct val="20000"/>
              </a:spcBef>
              <a:spcAft>
                <a:spcPct val="0"/>
              </a:spcAft>
              <a:buClr>
                <a:srgbClr val="642565"/>
              </a:buClr>
              <a:buSzTx/>
              <a:buFont typeface="Wingdings" pitchFamily="2" charset="2"/>
              <a:buNone/>
              <a:tabLst/>
              <a:defRPr/>
            </a:pPr>
            <a:r>
              <a:rPr kumimoji="0" lang="pl-PL" sz="1900" i="1" u="none" strike="noStrike" kern="1200" cap="none" spc="0" normalizeH="0" baseline="0" noProof="0" dirty="0">
                <a:ln>
                  <a:noFill/>
                </a:ln>
                <a:solidFill>
                  <a:srgbClr val="5A5B5E"/>
                </a:solidFill>
                <a:effectLst/>
                <a:uLnTx/>
                <a:uFillTx/>
                <a:latin typeface="Arial"/>
                <a:ea typeface="+mn-ea"/>
                <a:cs typeface="+mn-cs"/>
              </a:rPr>
              <a:t>„</a:t>
            </a:r>
            <a:r>
              <a:rPr kumimoji="0" lang="pl-PL" sz="1900" b="1" i="1" strike="noStrike" kern="1200" cap="none" spc="0" normalizeH="0" baseline="0" noProof="0" dirty="0">
                <a:ln>
                  <a:noFill/>
                </a:ln>
                <a:solidFill>
                  <a:srgbClr val="5A5B5E"/>
                </a:solidFill>
                <a:effectLst/>
                <a:uLnTx/>
                <a:uFillTx/>
                <a:latin typeface="Arial"/>
                <a:ea typeface="+mn-ea"/>
                <a:cs typeface="+mn-cs"/>
              </a:rPr>
              <a:t>Przede wszystkim </a:t>
            </a:r>
            <a:r>
              <a:rPr kumimoji="0" lang="pl-PL" sz="1900" i="1" u="none" strike="noStrike" kern="1200" cap="none" spc="0" normalizeH="0" baseline="0" noProof="0" dirty="0">
                <a:ln>
                  <a:noFill/>
                </a:ln>
                <a:solidFill>
                  <a:srgbClr val="5A5B5E"/>
                </a:solidFill>
                <a:effectLst/>
                <a:uLnTx/>
                <a:uFillTx/>
                <a:latin typeface="Arial"/>
                <a:ea typeface="+mn-ea"/>
                <a:cs typeface="+mn-cs"/>
              </a:rPr>
              <a:t>należy wskazać na </a:t>
            </a:r>
            <a:r>
              <a:rPr kumimoji="0" lang="pl-PL" sz="1900" b="1" i="1" u="sng" strike="noStrike" kern="1200" cap="none" spc="0" normalizeH="0" baseline="0" noProof="0" dirty="0">
                <a:ln>
                  <a:noFill/>
                </a:ln>
                <a:solidFill>
                  <a:srgbClr val="5A5B5E"/>
                </a:solidFill>
                <a:effectLst/>
                <a:uLnTx/>
                <a:uFillTx/>
                <a:latin typeface="Arial"/>
                <a:ea typeface="+mn-ea"/>
                <a:cs typeface="+mn-cs"/>
              </a:rPr>
              <a:t>”materiał”, który otrzymuje wykonawca</a:t>
            </a:r>
            <a:r>
              <a:rPr kumimoji="0" lang="pl-PL" sz="1900" i="1" u="none" strike="noStrike" kern="1200" cap="none" spc="0" normalizeH="0" baseline="0" noProof="0" dirty="0">
                <a:ln>
                  <a:noFill/>
                </a:ln>
                <a:solidFill>
                  <a:srgbClr val="5A5B5E"/>
                </a:solidFill>
                <a:effectLst/>
                <a:uLnTx/>
                <a:uFillTx/>
                <a:latin typeface="Arial"/>
                <a:ea typeface="+mn-ea"/>
                <a:cs typeface="+mn-cs"/>
              </a:rPr>
              <a:t> celem zrealizowania świadczenia w zakresie osiągnięcia poziomu recyklingu. Trzeba bowiem zauważyć, że </a:t>
            </a:r>
            <a:r>
              <a:rPr kumimoji="0" lang="pl-PL" sz="1900" b="1" i="1" u="none" strike="noStrike" kern="1200" cap="none" spc="0" normalizeH="0" baseline="0" noProof="0" dirty="0">
                <a:ln>
                  <a:noFill/>
                </a:ln>
                <a:solidFill>
                  <a:srgbClr val="5A5B5E"/>
                </a:solidFill>
                <a:effectLst/>
                <a:uLnTx/>
                <a:uFillTx/>
                <a:latin typeface="Arial"/>
                <a:ea typeface="+mn-ea"/>
                <a:cs typeface="+mn-cs"/>
              </a:rPr>
              <a:t>możliwości w zakresie zrealizowania tego świadczenia </a:t>
            </a:r>
            <a:r>
              <a:rPr kumimoji="0" lang="pl-PL" sz="1900" b="1" i="1" u="sng" strike="noStrike" kern="1200" cap="none" spc="0" normalizeH="0" baseline="0" noProof="0" dirty="0">
                <a:ln>
                  <a:noFill/>
                </a:ln>
                <a:solidFill>
                  <a:srgbClr val="5A5B5E"/>
                </a:solidFill>
                <a:effectLst/>
                <a:uLnTx/>
                <a:uFillTx/>
                <a:latin typeface="Arial"/>
                <a:ea typeface="+mn-ea"/>
                <a:cs typeface="+mn-cs"/>
              </a:rPr>
              <a:t>w bardzo dużym stopniu</a:t>
            </a:r>
            <a:r>
              <a:rPr kumimoji="0" lang="pl-PL" sz="1900" b="1" i="1" u="none" strike="noStrike" kern="1200" cap="none" spc="0" normalizeH="0" baseline="0" noProof="0" dirty="0">
                <a:ln>
                  <a:noFill/>
                </a:ln>
                <a:solidFill>
                  <a:srgbClr val="5A5B5E"/>
                </a:solidFill>
                <a:effectLst/>
                <a:uLnTx/>
                <a:uFillTx/>
                <a:latin typeface="Arial"/>
                <a:ea typeface="+mn-ea"/>
                <a:cs typeface="+mn-cs"/>
              </a:rPr>
              <a:t> zależą od ”jakości materiału”.</a:t>
            </a:r>
            <a:r>
              <a:rPr kumimoji="0" lang="pl-PL" sz="1900" i="1" u="none" strike="noStrike" kern="1200" cap="none" spc="0" normalizeH="0" baseline="0" noProof="0" dirty="0">
                <a:ln>
                  <a:noFill/>
                </a:ln>
                <a:solidFill>
                  <a:srgbClr val="5A5B5E"/>
                </a:solidFill>
                <a:effectLst/>
                <a:uLnTx/>
                <a:uFillTx/>
                <a:latin typeface="Arial"/>
                <a:ea typeface="+mn-ea"/>
                <a:cs typeface="+mn-cs"/>
              </a:rPr>
              <a:t> Taka zależność jest charakterystyczna dla umów o dzieło, w sytuacji gdy materiał do wykonania dzieła dostarczany jest przez zamawiającego. Często o możliwościach w zakresie jakości dzieła, będzie w mniejszym </a:t>
            </a:r>
            <a:r>
              <a:rPr kumimoji="0" lang="pl-PL" sz="1900" i="1" u="none" strike="noStrike" kern="1200" cap="none" spc="0" normalizeH="0" baseline="0" noProof="0" dirty="0" err="1">
                <a:ln>
                  <a:noFill/>
                </a:ln>
                <a:solidFill>
                  <a:srgbClr val="5A5B5E"/>
                </a:solidFill>
                <a:effectLst/>
                <a:uLnTx/>
                <a:uFillTx/>
                <a:latin typeface="Arial"/>
                <a:ea typeface="+mn-ea"/>
                <a:cs typeface="+mn-cs"/>
              </a:rPr>
              <a:t>lu</a:t>
            </a:r>
            <a:r>
              <a:rPr lang="pl-PL" sz="1900" i="1" dirty="0">
                <a:solidFill>
                  <a:srgbClr val="5A5B5E"/>
                </a:solidFill>
                <a:latin typeface="Arial"/>
              </a:rPr>
              <a:t>b większym stopniu decydować jakość materiału dostarczonego przez zamawiającego. </a:t>
            </a:r>
            <a:r>
              <a:rPr kumimoji="0" lang="pl-PL" sz="1900" u="none" strike="noStrike" kern="1200" cap="none" spc="0" normalizeH="0" baseline="0" noProof="0" dirty="0">
                <a:ln>
                  <a:noFill/>
                </a:ln>
                <a:solidFill>
                  <a:srgbClr val="5A5B5E"/>
                </a:solidFill>
                <a:effectLst/>
                <a:uLnTx/>
                <a:uFillTx/>
                <a:latin typeface="Arial"/>
                <a:ea typeface="+mn-ea"/>
                <a:cs typeface="+mn-cs"/>
              </a:rPr>
              <a:t>(…)</a:t>
            </a:r>
            <a:r>
              <a:rPr kumimoji="0" lang="pl-PL" sz="1900" i="1" u="none" strike="noStrike" kern="1200" cap="none" spc="0" normalizeH="0" baseline="0" noProof="0" dirty="0">
                <a:ln>
                  <a:noFill/>
                </a:ln>
                <a:solidFill>
                  <a:srgbClr val="5A5B5E"/>
                </a:solidFill>
                <a:effectLst/>
                <a:uLnTx/>
                <a:uFillTx/>
                <a:latin typeface="Arial"/>
                <a:ea typeface="+mn-ea"/>
                <a:cs typeface="+mn-cs"/>
              </a:rPr>
              <a:t> Statuowany projektowanymi postanowieniami umownymi obowiązek osiągnięcia poziomu recyklingu ma podobny charakter jak obowiązek przyjmującego zamówienie w ramach umowy o dzieło, w przypadku której materiał dostarczany jest przez zamawiającego”.</a:t>
            </a:r>
          </a:p>
        </p:txBody>
      </p:sp>
      <p:sp>
        <p:nvSpPr>
          <p:cNvPr id="4" name="Foliennummernplatzhalter 3">
            <a:extLst>
              <a:ext uri="{FF2B5EF4-FFF2-40B4-BE49-F238E27FC236}">
                <a16:creationId xmlns:a16="http://schemas.microsoft.com/office/drawing/2014/main" id="{6932BC7F-0367-B058-F0F3-6D1BE9AAB02B}"/>
              </a:ext>
            </a:extLst>
          </p:cNvPr>
          <p:cNvSpPr>
            <a:spLocks noGrp="1"/>
          </p:cNvSpPr>
          <p:nvPr>
            <p:ph type="sldNum" sz="quarter" idx="11"/>
          </p:nvPr>
        </p:nvSpPr>
        <p:spPr/>
        <p:txBody>
          <a:bodyPr/>
          <a:lstStyle/>
          <a:p>
            <a:pPr algn="ctr" defTabSz="1097280">
              <a:defRPr/>
            </a:pPr>
            <a:r>
              <a:rPr lang="de-DE" dirty="0" err="1">
                <a:solidFill>
                  <a:prstClr val="black">
                    <a:tint val="75000"/>
                  </a:prstClr>
                </a:solidFill>
                <a:latin typeface="+mn-lt"/>
              </a:rPr>
              <a:t>Slajd</a:t>
            </a:r>
            <a:r>
              <a:rPr lang="de-DE" dirty="0">
                <a:solidFill>
                  <a:prstClr val="black">
                    <a:tint val="75000"/>
                  </a:prstClr>
                </a:solidFill>
                <a:latin typeface="+mn-lt"/>
              </a:rPr>
              <a:t> </a:t>
            </a:r>
            <a:fld id="{9DE5E878-98C0-4758-B1C7-DB0F9977D4AD}" type="slidenum">
              <a:rPr lang="de-DE">
                <a:solidFill>
                  <a:prstClr val="black">
                    <a:tint val="75000"/>
                  </a:prstClr>
                </a:solidFill>
                <a:latin typeface="+mn-lt"/>
              </a:rPr>
              <a:pPr algn="ctr" defTabSz="1097280">
                <a:defRPr/>
              </a:pPr>
              <a:t>44</a:t>
            </a:fld>
            <a:endParaRPr lang="de-DE" dirty="0">
              <a:solidFill>
                <a:prstClr val="black">
                  <a:tint val="75000"/>
                </a:prstClr>
              </a:solidFill>
              <a:latin typeface="+mn-lt"/>
            </a:endParaRPr>
          </a:p>
        </p:txBody>
      </p:sp>
      <p:sp>
        <p:nvSpPr>
          <p:cNvPr id="5" name="Fußzeilenplatzhalter 4">
            <a:extLst>
              <a:ext uri="{FF2B5EF4-FFF2-40B4-BE49-F238E27FC236}">
                <a16:creationId xmlns:a16="http://schemas.microsoft.com/office/drawing/2014/main" id="{42F02D39-D048-C9EA-099D-6DC1245B01C5}"/>
              </a:ext>
            </a:extLst>
          </p:cNvPr>
          <p:cNvSpPr>
            <a:spLocks noGrp="1"/>
          </p:cNvSpPr>
          <p:nvPr>
            <p:ph type="ftr" sz="quarter" idx="10"/>
          </p:nvPr>
        </p:nvSpPr>
        <p:spPr/>
        <p:txBody>
          <a:bodyPr/>
          <a:lstStyle/>
          <a:p>
            <a:pPr defTabSz="1097280">
              <a:defRPr/>
            </a:pPr>
            <a:fld id="{79835E42-6D4A-46CC-B59D-5108721DEF3D}" type="datetime1">
              <a:rPr lang="de-AT">
                <a:solidFill>
                  <a:prstClr val="black">
                    <a:tint val="75000"/>
                  </a:prstClr>
                </a:solidFill>
                <a:latin typeface="+mn-lt"/>
              </a:rPr>
              <a:pPr defTabSz="1097280">
                <a:defRPr/>
              </a:pPr>
              <a:t>17.09.2025</a:t>
            </a:fld>
            <a:endParaRPr lang="de-DE" dirty="0">
              <a:solidFill>
                <a:prstClr val="black">
                  <a:tint val="75000"/>
                </a:prstClr>
              </a:solidFill>
              <a:latin typeface="+mn-lt"/>
            </a:endParaRPr>
          </a:p>
        </p:txBody>
      </p:sp>
    </p:spTree>
    <p:extLst>
      <p:ext uri="{BB962C8B-B14F-4D97-AF65-F5344CB8AC3E}">
        <p14:creationId xmlns:p14="http://schemas.microsoft.com/office/powerpoint/2010/main" val="5395409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79F92-EE32-F918-5458-C0BBF28D14B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08BB8BA-8656-FE87-05C5-357D5F91A45E}"/>
              </a:ext>
            </a:extLst>
          </p:cNvPr>
          <p:cNvSpPr>
            <a:spLocks noGrp="1"/>
          </p:cNvSpPr>
          <p:nvPr>
            <p:ph type="title"/>
          </p:nvPr>
        </p:nvSpPr>
        <p:spPr/>
        <p:txBody>
          <a:bodyPr>
            <a:noAutofit/>
          </a:bodyPr>
          <a:lstStyle/>
          <a:p>
            <a:pPr algn="just">
              <a:lnSpc>
                <a:spcPct val="110000"/>
              </a:lnSpc>
            </a:pPr>
            <a:r>
              <a:rPr kumimoji="0" lang="pl-PL" sz="1800" b="0" i="0" u="none" strike="noStrike" kern="1200" cap="all" spc="0" normalizeH="0" baseline="0" noProof="0" dirty="0">
                <a:ln>
                  <a:noFill/>
                </a:ln>
                <a:solidFill>
                  <a:prstClr val="white"/>
                </a:solidFill>
                <a:effectLst/>
                <a:uLnTx/>
                <a:uFillTx/>
                <a:latin typeface="Arial"/>
                <a:ea typeface="+mj-ea"/>
                <a:cs typeface="+mj-cs"/>
              </a:rPr>
              <a:t>Wyrok KIO z 9 czerwca 2025 r.</a:t>
            </a:r>
            <a:r>
              <a:rPr lang="pl-PL" sz="1800" dirty="0">
                <a:solidFill>
                  <a:prstClr val="white"/>
                </a:solidFill>
                <a:latin typeface="Arial"/>
              </a:rPr>
              <a:t> </a:t>
            </a:r>
            <a:r>
              <a:rPr kumimoji="0" lang="pl-PL" sz="1800" b="0" i="0" u="none" strike="noStrike" kern="1200" cap="all" spc="0" normalizeH="0" baseline="0" noProof="0" dirty="0">
                <a:ln>
                  <a:noFill/>
                </a:ln>
                <a:solidFill>
                  <a:prstClr val="white"/>
                </a:solidFill>
                <a:effectLst/>
                <a:uLnTx/>
                <a:uFillTx/>
                <a:latin typeface="Arial"/>
                <a:ea typeface="+mj-ea"/>
                <a:cs typeface="+mj-cs"/>
              </a:rPr>
              <a:t>o sygn. akt KIO 1056/25, KIO 1057/25, KIO 1058/25, KIO 1059/25, KIO 1060/25, KIO 1061/25, KIO 1075/25, KIO 1076/25, KIO 1077/25, KIO 1078/25, KIO 1080/25, KIO 1081/25, KIO 1082/25, KIO 1083/25, KIO 1085/25, KIO 1086/25, KIO 1087/25, KIO 1088/25, KIO 1089/25, KIO 1090/25 (2)</a:t>
            </a:r>
          </a:p>
        </p:txBody>
      </p:sp>
      <p:sp>
        <p:nvSpPr>
          <p:cNvPr id="3" name="Inhaltsplatzhalter 2">
            <a:extLst>
              <a:ext uri="{FF2B5EF4-FFF2-40B4-BE49-F238E27FC236}">
                <a16:creationId xmlns:a16="http://schemas.microsoft.com/office/drawing/2014/main" id="{732A3915-13FD-5F7F-028A-22C313325E18}"/>
              </a:ext>
            </a:extLst>
          </p:cNvPr>
          <p:cNvSpPr>
            <a:spLocks noGrp="1"/>
          </p:cNvSpPr>
          <p:nvPr>
            <p:ph idx="1"/>
          </p:nvPr>
        </p:nvSpPr>
        <p:spPr>
          <a:xfrm>
            <a:off x="348792" y="1439110"/>
            <a:ext cx="11510128" cy="4526280"/>
          </a:xfrm>
        </p:spPr>
        <p:txBody>
          <a:bodyPr/>
          <a:lstStyle/>
          <a:p>
            <a:pPr marL="0" marR="0" lvl="0" indent="0" algn="just" defTabSz="914400" rtl="0" eaLnBrk="1" fontAlgn="base" latinLnBrk="0" hangingPunct="1">
              <a:lnSpc>
                <a:spcPct val="100000"/>
              </a:lnSpc>
              <a:spcBef>
                <a:spcPct val="20000"/>
              </a:spcBef>
              <a:spcAft>
                <a:spcPct val="0"/>
              </a:spcAft>
              <a:buClr>
                <a:srgbClr val="642565"/>
              </a:buClr>
              <a:buSzTx/>
              <a:buFont typeface="Wingdings" pitchFamily="2" charset="2"/>
              <a:buNone/>
              <a:tabLst/>
              <a:defRPr/>
            </a:pPr>
            <a:endParaRPr kumimoji="0" lang="pl-PL" sz="1600" b="0" i="0" u="none" strike="noStrike" kern="1200" cap="none" spc="0" normalizeH="0" baseline="0" noProof="0" dirty="0">
              <a:ln>
                <a:noFill/>
              </a:ln>
              <a:solidFill>
                <a:srgbClr val="5A5B5E"/>
              </a:solidFill>
              <a:effectLst/>
              <a:uLnTx/>
              <a:uFillTx/>
              <a:latin typeface="Arial"/>
              <a:ea typeface="+mn-ea"/>
              <a:cs typeface="+mn-cs"/>
            </a:endParaRPr>
          </a:p>
          <a:p>
            <a:pPr marL="0" marR="0" lvl="0" indent="0" algn="just" defTabSz="914400" rtl="0" eaLnBrk="1" fontAlgn="base" latinLnBrk="0" hangingPunct="1">
              <a:lnSpc>
                <a:spcPct val="150000"/>
              </a:lnSpc>
              <a:spcBef>
                <a:spcPct val="20000"/>
              </a:spcBef>
              <a:spcAft>
                <a:spcPct val="0"/>
              </a:spcAft>
              <a:buClr>
                <a:srgbClr val="642565"/>
              </a:buClr>
              <a:buSzTx/>
              <a:buFont typeface="Wingdings" pitchFamily="2" charset="2"/>
              <a:buNone/>
              <a:tabLst/>
              <a:defRPr/>
            </a:pPr>
            <a:r>
              <a:rPr kumimoji="0" lang="pl-PL" sz="1900" i="1" u="none" strike="noStrike" kern="1200" cap="none" spc="0" normalizeH="0" baseline="0" noProof="0" dirty="0">
                <a:ln>
                  <a:noFill/>
                </a:ln>
                <a:solidFill>
                  <a:srgbClr val="5A5B5E"/>
                </a:solidFill>
                <a:effectLst/>
                <a:uLnTx/>
                <a:uFillTx/>
                <a:latin typeface="Arial"/>
                <a:ea typeface="+mn-ea"/>
                <a:cs typeface="+mn-cs"/>
              </a:rPr>
              <a:t>„</a:t>
            </a:r>
            <a:r>
              <a:rPr kumimoji="0" lang="pl-PL" sz="1900" b="1" i="1" u="none" strike="noStrike" kern="1200" cap="none" spc="0" normalizeH="0" baseline="0" noProof="0" dirty="0">
                <a:ln>
                  <a:noFill/>
                </a:ln>
                <a:solidFill>
                  <a:srgbClr val="5A5B5E"/>
                </a:solidFill>
                <a:effectLst/>
                <a:uLnTx/>
                <a:uFillTx/>
                <a:latin typeface="Arial"/>
                <a:ea typeface="+mn-ea"/>
                <a:cs typeface="+mn-cs"/>
              </a:rPr>
              <a:t>Przede wszystkim</a:t>
            </a:r>
            <a:r>
              <a:rPr kumimoji="0" lang="pl-PL" sz="1900" i="1" u="none" strike="noStrike" kern="1200" cap="none" spc="0" normalizeH="0" baseline="0" noProof="0" dirty="0">
                <a:ln>
                  <a:noFill/>
                </a:ln>
                <a:solidFill>
                  <a:srgbClr val="5A5B5E"/>
                </a:solidFill>
                <a:effectLst/>
                <a:uLnTx/>
                <a:uFillTx/>
                <a:latin typeface="Arial"/>
                <a:ea typeface="+mn-ea"/>
                <a:cs typeface="+mn-cs"/>
              </a:rPr>
              <a:t>, </a:t>
            </a:r>
            <a:r>
              <a:rPr kumimoji="0" lang="pl-PL" sz="1900" b="1" i="1" u="none" strike="noStrike" kern="1200" cap="none" spc="0" normalizeH="0" baseline="0" noProof="0" dirty="0">
                <a:ln>
                  <a:noFill/>
                </a:ln>
                <a:solidFill>
                  <a:srgbClr val="5A5B5E"/>
                </a:solidFill>
                <a:effectLst/>
                <a:uLnTx/>
                <a:uFillTx/>
                <a:latin typeface="Arial"/>
                <a:ea typeface="+mn-ea"/>
                <a:cs typeface="+mn-cs"/>
              </a:rPr>
              <a:t>na możliwości recyklingu</a:t>
            </a:r>
            <a:r>
              <a:rPr kumimoji="0" lang="pl-PL" sz="1900" i="1" u="none" strike="noStrike" kern="1200" cap="none" spc="0" normalizeH="0" baseline="0" noProof="0" dirty="0">
                <a:ln>
                  <a:noFill/>
                </a:ln>
                <a:solidFill>
                  <a:srgbClr val="5A5B5E"/>
                </a:solidFill>
                <a:effectLst/>
                <a:uLnTx/>
                <a:uFillTx/>
                <a:latin typeface="Arial"/>
                <a:ea typeface="+mn-ea"/>
                <a:cs typeface="+mn-cs"/>
              </a:rPr>
              <a:t> </a:t>
            </a:r>
            <a:r>
              <a:rPr kumimoji="0" lang="pl-PL" sz="1900" b="1" i="1" u="sng" strike="noStrike" kern="1200" cap="none" spc="0" normalizeH="0" baseline="0" noProof="0" dirty="0">
                <a:ln>
                  <a:noFill/>
                </a:ln>
                <a:solidFill>
                  <a:srgbClr val="5A5B5E"/>
                </a:solidFill>
                <a:effectLst/>
                <a:uLnTx/>
                <a:uFillTx/>
                <a:latin typeface="Arial"/>
                <a:ea typeface="+mn-ea"/>
                <a:cs typeface="+mn-cs"/>
              </a:rPr>
              <a:t>w ogromnym stopniu</a:t>
            </a:r>
            <a:r>
              <a:rPr kumimoji="0" lang="pl-PL" sz="1900" b="1" i="1" u="none" strike="noStrike" kern="1200" cap="none" spc="0" normalizeH="0" baseline="0" noProof="0" dirty="0">
                <a:ln>
                  <a:noFill/>
                </a:ln>
                <a:solidFill>
                  <a:srgbClr val="5A5B5E"/>
                </a:solidFill>
                <a:effectLst/>
                <a:uLnTx/>
                <a:uFillTx/>
                <a:latin typeface="Arial"/>
                <a:ea typeface="+mn-ea"/>
                <a:cs typeface="+mn-cs"/>
              </a:rPr>
              <a:t> wpływa to, jaki jest udział odpadów zmieszanych w całym strumieniu odbieranych odpadów.</a:t>
            </a:r>
            <a:r>
              <a:rPr kumimoji="0" lang="pl-PL" sz="1900" i="1" u="none" strike="noStrike" kern="1200" cap="none" spc="0" normalizeH="0" baseline="0" noProof="0" dirty="0">
                <a:ln>
                  <a:noFill/>
                </a:ln>
                <a:solidFill>
                  <a:srgbClr val="5A5B5E"/>
                </a:solidFill>
                <a:effectLst/>
                <a:uLnTx/>
                <a:uFillTx/>
                <a:latin typeface="Arial"/>
                <a:ea typeface="+mn-ea"/>
                <a:cs typeface="+mn-cs"/>
              </a:rPr>
              <a:t> </a:t>
            </a:r>
            <a:r>
              <a:rPr kumimoji="0" lang="pl-PL" sz="1900" b="1" i="1" u="sng" strike="noStrike" kern="1200" cap="none" spc="0" normalizeH="0" baseline="0" noProof="0" dirty="0">
                <a:ln>
                  <a:noFill/>
                </a:ln>
                <a:solidFill>
                  <a:srgbClr val="5A5B5E"/>
                </a:solidFill>
                <a:effectLst/>
                <a:uLnTx/>
                <a:uFillTx/>
                <a:latin typeface="Arial"/>
                <a:ea typeface="+mn-ea"/>
                <a:cs typeface="+mn-cs"/>
              </a:rPr>
              <a:t>Im ten udział jest wyższy, tym mniejsze są możliwości w zakresie recyklingu. </a:t>
            </a:r>
            <a:r>
              <a:rPr kumimoji="0" lang="pl-PL" sz="1900" b="1" i="1" u="sng" strike="noStrike" kern="1200" cap="none" spc="0" normalizeH="0" baseline="0" noProof="0" dirty="0" err="1">
                <a:ln>
                  <a:noFill/>
                </a:ln>
                <a:solidFill>
                  <a:srgbClr val="5A5B5E"/>
                </a:solidFill>
                <a:effectLst/>
                <a:uLnTx/>
                <a:uFillTx/>
                <a:latin typeface="Arial"/>
                <a:ea typeface="+mn-ea"/>
                <a:cs typeface="+mn-cs"/>
              </a:rPr>
              <a:t>Obniże</a:t>
            </a:r>
            <a:r>
              <a:rPr lang="pl-PL" sz="1900" b="1" i="1" u="sng" dirty="0">
                <a:solidFill>
                  <a:srgbClr val="5A5B5E"/>
                </a:solidFill>
                <a:latin typeface="Arial"/>
              </a:rPr>
              <a:t>nie tego udziału powoduje zwiększenie możliwości w zakresie recyklingu.</a:t>
            </a:r>
            <a:r>
              <a:rPr lang="pl-PL" sz="1900" b="1" i="1" dirty="0">
                <a:solidFill>
                  <a:srgbClr val="5A5B5E"/>
                </a:solidFill>
                <a:latin typeface="Arial"/>
              </a:rPr>
              <a:t> Okoliczność ta ma tak </a:t>
            </a:r>
            <a:r>
              <a:rPr lang="pl-PL" sz="1900" b="1" i="1" u="sng" dirty="0">
                <a:solidFill>
                  <a:srgbClr val="5A5B5E"/>
                </a:solidFill>
                <a:latin typeface="Arial"/>
              </a:rPr>
              <a:t>duże znaczenie</a:t>
            </a:r>
            <a:r>
              <a:rPr lang="pl-PL" sz="1900" b="1" i="1" dirty="0">
                <a:solidFill>
                  <a:srgbClr val="5A5B5E"/>
                </a:solidFill>
                <a:latin typeface="Arial"/>
              </a:rPr>
              <a:t>, że w ocenie Izby wymagała podkreślenia w sentencji wyroku. </a:t>
            </a:r>
            <a:r>
              <a:rPr lang="pl-PL" sz="1900" dirty="0">
                <a:solidFill>
                  <a:srgbClr val="5A5B5E"/>
                </a:solidFill>
                <a:latin typeface="Arial"/>
              </a:rPr>
              <a:t>(…)</a:t>
            </a:r>
            <a:r>
              <a:rPr lang="pl-PL" sz="1900" i="1" dirty="0">
                <a:solidFill>
                  <a:srgbClr val="5A5B5E"/>
                </a:solidFill>
                <a:latin typeface="Arial"/>
              </a:rPr>
              <a:t> Segregacja odpadów prowadzona jest właśnie w tym celu, żeby można było przetworzyć i wykorzystać surowiec wtórny na nowe materiały. Również </a:t>
            </a:r>
            <a:r>
              <a:rPr lang="pl-PL" sz="1900" b="1" i="1" dirty="0">
                <a:solidFill>
                  <a:srgbClr val="5A5B5E"/>
                </a:solidFill>
                <a:latin typeface="Arial"/>
              </a:rPr>
              <a:t>udział poszczególnych frakcji odpadów w ramach grupy odpadów segregowanych</a:t>
            </a:r>
            <a:r>
              <a:rPr lang="pl-PL" sz="1900" i="1" dirty="0">
                <a:solidFill>
                  <a:srgbClr val="5A5B5E"/>
                </a:solidFill>
                <a:latin typeface="Arial"/>
              </a:rPr>
              <a:t> w pewnym stopniu przekłada się na uzyskiwany poziom recyklingu. Oczywiście, o możliwościach w tym zakresie decyduje także </a:t>
            </a:r>
            <a:r>
              <a:rPr lang="pl-PL" sz="1900" b="1" i="1" dirty="0">
                <a:solidFill>
                  <a:srgbClr val="5A5B5E"/>
                </a:solidFill>
                <a:latin typeface="Arial"/>
              </a:rPr>
              <a:t>skład morfologiczny odpadów</a:t>
            </a:r>
            <a:r>
              <a:rPr lang="pl-PL" sz="1900" i="1" dirty="0">
                <a:solidFill>
                  <a:srgbClr val="5A5B5E"/>
                </a:solidFill>
                <a:latin typeface="Arial"/>
              </a:rPr>
              <a:t>. </a:t>
            </a:r>
            <a:r>
              <a:rPr lang="pl-PL" sz="1900" b="1" i="1" u="sng" dirty="0">
                <a:solidFill>
                  <a:srgbClr val="5A5B5E"/>
                </a:solidFill>
                <a:latin typeface="Arial"/>
              </a:rPr>
              <a:t>Istotne znaczenie ma stopień zanieczyszczenia odpadów. Im odpady są bardziej zanieczyszczone, tym możliwości recyklingu są mniejsze</a:t>
            </a:r>
            <a:r>
              <a:rPr kumimoji="0" lang="pl-PL" sz="1900" i="1" u="none" strike="noStrike" kern="1200" cap="none" spc="0" normalizeH="0" baseline="0" noProof="0" dirty="0">
                <a:ln>
                  <a:noFill/>
                </a:ln>
                <a:solidFill>
                  <a:srgbClr val="5A5B5E"/>
                </a:solidFill>
                <a:effectLst/>
                <a:uLnTx/>
                <a:uFillTx/>
                <a:latin typeface="Arial"/>
                <a:ea typeface="+mn-ea"/>
                <a:cs typeface="+mn-cs"/>
              </a:rPr>
              <a:t>”.</a:t>
            </a:r>
          </a:p>
        </p:txBody>
      </p:sp>
      <p:sp>
        <p:nvSpPr>
          <p:cNvPr id="4" name="Foliennummernplatzhalter 3">
            <a:extLst>
              <a:ext uri="{FF2B5EF4-FFF2-40B4-BE49-F238E27FC236}">
                <a16:creationId xmlns:a16="http://schemas.microsoft.com/office/drawing/2014/main" id="{0287B8D4-17C4-CAF6-8CD9-9CF07BB90A91}"/>
              </a:ext>
            </a:extLst>
          </p:cNvPr>
          <p:cNvSpPr>
            <a:spLocks noGrp="1"/>
          </p:cNvSpPr>
          <p:nvPr>
            <p:ph type="sldNum" sz="quarter" idx="11"/>
          </p:nvPr>
        </p:nvSpPr>
        <p:spPr/>
        <p:txBody>
          <a:bodyPr/>
          <a:lstStyle/>
          <a:p>
            <a:pPr algn="ctr" defTabSz="1097280">
              <a:defRPr/>
            </a:pPr>
            <a:r>
              <a:rPr lang="de-DE" dirty="0" err="1">
                <a:solidFill>
                  <a:prstClr val="black">
                    <a:tint val="75000"/>
                  </a:prstClr>
                </a:solidFill>
                <a:latin typeface="+mn-lt"/>
              </a:rPr>
              <a:t>Slajd</a:t>
            </a:r>
            <a:r>
              <a:rPr lang="de-DE" dirty="0">
                <a:solidFill>
                  <a:prstClr val="black">
                    <a:tint val="75000"/>
                  </a:prstClr>
                </a:solidFill>
                <a:latin typeface="+mn-lt"/>
              </a:rPr>
              <a:t> </a:t>
            </a:r>
            <a:fld id="{9DE5E878-98C0-4758-B1C7-DB0F9977D4AD}" type="slidenum">
              <a:rPr lang="de-DE">
                <a:solidFill>
                  <a:prstClr val="black">
                    <a:tint val="75000"/>
                  </a:prstClr>
                </a:solidFill>
                <a:latin typeface="+mn-lt"/>
              </a:rPr>
              <a:pPr algn="ctr" defTabSz="1097280">
                <a:defRPr/>
              </a:pPr>
              <a:t>45</a:t>
            </a:fld>
            <a:endParaRPr lang="de-DE" dirty="0">
              <a:solidFill>
                <a:prstClr val="black">
                  <a:tint val="75000"/>
                </a:prstClr>
              </a:solidFill>
              <a:latin typeface="+mn-lt"/>
            </a:endParaRPr>
          </a:p>
        </p:txBody>
      </p:sp>
      <p:sp>
        <p:nvSpPr>
          <p:cNvPr id="5" name="Fußzeilenplatzhalter 4">
            <a:extLst>
              <a:ext uri="{FF2B5EF4-FFF2-40B4-BE49-F238E27FC236}">
                <a16:creationId xmlns:a16="http://schemas.microsoft.com/office/drawing/2014/main" id="{59277861-AE49-5E23-D2CD-F6728F1410A1}"/>
              </a:ext>
            </a:extLst>
          </p:cNvPr>
          <p:cNvSpPr>
            <a:spLocks noGrp="1"/>
          </p:cNvSpPr>
          <p:nvPr>
            <p:ph type="ftr" sz="quarter" idx="10"/>
          </p:nvPr>
        </p:nvSpPr>
        <p:spPr/>
        <p:txBody>
          <a:bodyPr/>
          <a:lstStyle/>
          <a:p>
            <a:pPr defTabSz="1097280">
              <a:defRPr/>
            </a:pPr>
            <a:fld id="{79835E42-6D4A-46CC-B59D-5108721DEF3D}" type="datetime1">
              <a:rPr lang="de-AT">
                <a:solidFill>
                  <a:prstClr val="black">
                    <a:tint val="75000"/>
                  </a:prstClr>
                </a:solidFill>
                <a:latin typeface="+mn-lt"/>
              </a:rPr>
              <a:pPr defTabSz="1097280">
                <a:defRPr/>
              </a:pPr>
              <a:t>17.09.2025</a:t>
            </a:fld>
            <a:endParaRPr lang="de-DE" dirty="0">
              <a:solidFill>
                <a:prstClr val="black">
                  <a:tint val="75000"/>
                </a:prstClr>
              </a:solidFill>
              <a:latin typeface="+mn-lt"/>
            </a:endParaRPr>
          </a:p>
        </p:txBody>
      </p:sp>
    </p:spTree>
    <p:extLst>
      <p:ext uri="{BB962C8B-B14F-4D97-AF65-F5344CB8AC3E}">
        <p14:creationId xmlns:p14="http://schemas.microsoft.com/office/powerpoint/2010/main" val="5778993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4B40F-A41A-CBF4-D1D0-59E0FE1252B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32D06B8-F3DC-5A17-4BF7-2791F38E93F0}"/>
              </a:ext>
            </a:extLst>
          </p:cNvPr>
          <p:cNvSpPr>
            <a:spLocks noGrp="1"/>
          </p:cNvSpPr>
          <p:nvPr>
            <p:ph type="title"/>
          </p:nvPr>
        </p:nvSpPr>
        <p:spPr/>
        <p:txBody>
          <a:bodyPr>
            <a:noAutofit/>
          </a:bodyPr>
          <a:lstStyle/>
          <a:p>
            <a:pPr algn="just">
              <a:lnSpc>
                <a:spcPct val="110000"/>
              </a:lnSpc>
            </a:pPr>
            <a:r>
              <a:rPr kumimoji="0" lang="pl-PL" sz="1800" b="0" i="0" u="none" strike="noStrike" kern="1200" cap="all" spc="0" normalizeH="0" baseline="0" noProof="0" dirty="0">
                <a:ln>
                  <a:noFill/>
                </a:ln>
                <a:solidFill>
                  <a:prstClr val="white"/>
                </a:solidFill>
                <a:effectLst/>
                <a:uLnTx/>
                <a:uFillTx/>
                <a:latin typeface="Arial"/>
                <a:ea typeface="+mj-ea"/>
                <a:cs typeface="+mj-cs"/>
              </a:rPr>
              <a:t>Wyrok KIO z 9 czerwca 2025 r.</a:t>
            </a:r>
            <a:r>
              <a:rPr lang="pl-PL" sz="1800" dirty="0">
                <a:solidFill>
                  <a:prstClr val="white"/>
                </a:solidFill>
                <a:latin typeface="Arial"/>
              </a:rPr>
              <a:t> </a:t>
            </a:r>
            <a:r>
              <a:rPr kumimoji="0" lang="pl-PL" sz="1800" b="0" i="0" u="none" strike="noStrike" kern="1200" cap="all" spc="0" normalizeH="0" baseline="0" noProof="0" dirty="0">
                <a:ln>
                  <a:noFill/>
                </a:ln>
                <a:solidFill>
                  <a:prstClr val="white"/>
                </a:solidFill>
                <a:effectLst/>
                <a:uLnTx/>
                <a:uFillTx/>
                <a:latin typeface="Arial"/>
                <a:ea typeface="+mj-ea"/>
                <a:cs typeface="+mj-cs"/>
              </a:rPr>
              <a:t>o sygn. akt KIO 1056/25, KIO 1057/25, KIO 1058/25, KIO 1059/25, KIO 1060/25, KIO 1061/25, KIO 1075/25, KIO 1076/25, KIO 1077/25, KIO 1078/25, KIO 1080/25, KIO 1081/25, KIO 1082/25, KIO 1083/25, KIO 1085/25, KIO 1086/25, KIO 1087/25, KIO 1088/25, KIO 1089/25, KIO 1090/25 (3)</a:t>
            </a:r>
          </a:p>
        </p:txBody>
      </p:sp>
      <p:sp>
        <p:nvSpPr>
          <p:cNvPr id="3" name="Inhaltsplatzhalter 2">
            <a:extLst>
              <a:ext uri="{FF2B5EF4-FFF2-40B4-BE49-F238E27FC236}">
                <a16:creationId xmlns:a16="http://schemas.microsoft.com/office/drawing/2014/main" id="{1292A0B2-17F1-26CF-B07B-2CF365AFA5CA}"/>
              </a:ext>
            </a:extLst>
          </p:cNvPr>
          <p:cNvSpPr>
            <a:spLocks noGrp="1"/>
          </p:cNvSpPr>
          <p:nvPr>
            <p:ph idx="1"/>
          </p:nvPr>
        </p:nvSpPr>
        <p:spPr>
          <a:xfrm>
            <a:off x="348792" y="1439110"/>
            <a:ext cx="11510128" cy="4526280"/>
          </a:xfrm>
        </p:spPr>
        <p:txBody>
          <a:bodyPr/>
          <a:lstStyle/>
          <a:p>
            <a:pPr marL="0" marR="0" lvl="0" indent="0" algn="just" defTabSz="914400" rtl="0" eaLnBrk="1" fontAlgn="base" latinLnBrk="0" hangingPunct="1">
              <a:lnSpc>
                <a:spcPct val="100000"/>
              </a:lnSpc>
              <a:spcBef>
                <a:spcPct val="20000"/>
              </a:spcBef>
              <a:spcAft>
                <a:spcPct val="0"/>
              </a:spcAft>
              <a:buClr>
                <a:srgbClr val="642565"/>
              </a:buClr>
              <a:buSzTx/>
              <a:buFont typeface="Wingdings" pitchFamily="2" charset="2"/>
              <a:buNone/>
              <a:tabLst/>
              <a:defRPr/>
            </a:pPr>
            <a:endParaRPr kumimoji="0" lang="pl-PL" sz="1600" b="0" i="0" u="none" strike="noStrike" kern="1200" cap="none" spc="0" normalizeH="0" baseline="0" noProof="0" dirty="0">
              <a:ln>
                <a:noFill/>
              </a:ln>
              <a:solidFill>
                <a:srgbClr val="5A5B5E"/>
              </a:solidFill>
              <a:effectLst/>
              <a:uLnTx/>
              <a:uFillTx/>
              <a:latin typeface="Arial"/>
              <a:ea typeface="+mn-ea"/>
              <a:cs typeface="+mn-cs"/>
            </a:endParaRPr>
          </a:p>
          <a:p>
            <a:pPr marL="0" marR="0" lvl="0" indent="0" algn="just" defTabSz="914400" rtl="0" eaLnBrk="1" fontAlgn="base" latinLnBrk="0" hangingPunct="1">
              <a:lnSpc>
                <a:spcPct val="150000"/>
              </a:lnSpc>
              <a:spcBef>
                <a:spcPct val="20000"/>
              </a:spcBef>
              <a:spcAft>
                <a:spcPct val="0"/>
              </a:spcAft>
              <a:buClr>
                <a:srgbClr val="642565"/>
              </a:buClr>
              <a:buSzTx/>
              <a:buFont typeface="Wingdings" pitchFamily="2" charset="2"/>
              <a:buNone/>
              <a:tabLst/>
              <a:defRPr/>
            </a:pPr>
            <a:r>
              <a:rPr kumimoji="0" lang="pl-PL" sz="1900" i="1" u="none" strike="noStrike" kern="1200" cap="none" spc="0" normalizeH="0" baseline="0" noProof="0" dirty="0">
                <a:ln>
                  <a:noFill/>
                </a:ln>
                <a:solidFill>
                  <a:srgbClr val="5A5B5E"/>
                </a:solidFill>
                <a:effectLst/>
                <a:uLnTx/>
                <a:uFillTx/>
                <a:latin typeface="Arial"/>
                <a:ea typeface="+mn-ea"/>
                <a:cs typeface="+mn-cs"/>
              </a:rPr>
              <a:t>„Treść Analizy stanu gospodarki odpadami komunalnymi na terenie Gminy Wrocław za rok 2024 wskazuje, że z niewielkich możliwości w zakresie recyklingu odpadów zmieszanych zdaje sobie sprawę sam Zamawiający. </a:t>
            </a:r>
            <a:r>
              <a:rPr kumimoji="0" lang="pl-PL" sz="1900" u="none" strike="noStrike" kern="1200" cap="none" spc="0" normalizeH="0" baseline="0" noProof="0" dirty="0">
                <a:ln>
                  <a:noFill/>
                </a:ln>
                <a:solidFill>
                  <a:srgbClr val="5A5B5E"/>
                </a:solidFill>
                <a:effectLst/>
                <a:uLnTx/>
                <a:uFillTx/>
                <a:latin typeface="Arial"/>
                <a:ea typeface="+mn-ea"/>
                <a:cs typeface="+mn-cs"/>
              </a:rPr>
              <a:t>(…)</a:t>
            </a:r>
            <a:r>
              <a:rPr kumimoji="0" lang="pl-PL" sz="1900" i="1" u="none" strike="noStrike" kern="1200" cap="none" spc="0" normalizeH="0" baseline="0" noProof="0" dirty="0">
                <a:ln>
                  <a:noFill/>
                </a:ln>
                <a:solidFill>
                  <a:srgbClr val="5A5B5E"/>
                </a:solidFill>
                <a:effectLst/>
                <a:uLnTx/>
                <a:uFillTx/>
                <a:latin typeface="Arial"/>
                <a:ea typeface="+mn-ea"/>
                <a:cs typeface="+mn-cs"/>
              </a:rPr>
              <a:t> Ponadto, rzeczywiste wyniki będą niższe również z uwagi na to, że do obliczeń przyjęto założenie, że recykling odpadów segregowanych osiągnie poziom 100%. </a:t>
            </a:r>
            <a:r>
              <a:rPr kumimoji="0" lang="pl-PL" sz="1900" b="1" i="1" u="sng" strike="noStrike" kern="1200" cap="none" spc="0" normalizeH="0" baseline="0" noProof="0" dirty="0">
                <a:ln>
                  <a:noFill/>
                </a:ln>
                <a:solidFill>
                  <a:srgbClr val="5A5B5E"/>
                </a:solidFill>
                <a:effectLst/>
                <a:uLnTx/>
                <a:uFillTx/>
                <a:latin typeface="Arial"/>
                <a:ea typeface="+mn-ea"/>
                <a:cs typeface="+mn-cs"/>
              </a:rPr>
              <a:t>Osiągnięcie takiej wartości nie jest jednak możliwe.</a:t>
            </a:r>
            <a:r>
              <a:rPr kumimoji="0" lang="pl-PL" sz="1900" i="1" u="none" strike="noStrike" kern="1200" cap="none" spc="0" normalizeH="0" baseline="0" noProof="0" dirty="0">
                <a:ln>
                  <a:noFill/>
                </a:ln>
                <a:solidFill>
                  <a:srgbClr val="5A5B5E"/>
                </a:solidFill>
                <a:effectLst/>
                <a:uLnTx/>
                <a:uFillTx/>
                <a:latin typeface="Arial"/>
                <a:ea typeface="+mn-ea"/>
                <a:cs typeface="+mn-cs"/>
              </a:rPr>
              <a:t> W toku postępowania odwoławczego Odwołujący złożyli liczne </a:t>
            </a:r>
            <a:r>
              <a:rPr kumimoji="0" lang="pl-PL" sz="1900" i="1" u="sng" strike="noStrike" kern="1200" cap="none" spc="0" normalizeH="0" baseline="0" noProof="0" dirty="0">
                <a:ln>
                  <a:noFill/>
                </a:ln>
                <a:solidFill>
                  <a:srgbClr val="5A5B5E"/>
                </a:solidFill>
                <a:effectLst/>
                <a:uLnTx/>
                <a:uFillTx/>
                <a:latin typeface="Arial"/>
                <a:ea typeface="+mn-ea"/>
                <a:cs typeface="+mn-cs"/>
              </a:rPr>
              <a:t>dowody w postaci wymagań jakościowych </a:t>
            </a:r>
            <a:r>
              <a:rPr kumimoji="0" lang="pl-PL" sz="1900" i="1" u="sng" strike="noStrike" kern="1200" cap="none" spc="0" normalizeH="0" baseline="0" noProof="0" dirty="0" err="1">
                <a:ln>
                  <a:noFill/>
                </a:ln>
                <a:solidFill>
                  <a:srgbClr val="5A5B5E"/>
                </a:solidFill>
                <a:effectLst/>
                <a:uLnTx/>
                <a:uFillTx/>
                <a:latin typeface="Arial"/>
                <a:ea typeface="+mn-ea"/>
                <a:cs typeface="+mn-cs"/>
              </a:rPr>
              <a:t>recyklerów</a:t>
            </a:r>
            <a:r>
              <a:rPr kumimoji="0" lang="pl-PL" sz="1900" i="1" u="sng" strike="noStrike" kern="1200" cap="none" spc="0" normalizeH="0" baseline="0" noProof="0" dirty="0">
                <a:ln>
                  <a:noFill/>
                </a:ln>
                <a:solidFill>
                  <a:srgbClr val="5A5B5E"/>
                </a:solidFill>
                <a:effectLst/>
                <a:uLnTx/>
                <a:uFillTx/>
                <a:latin typeface="Arial"/>
                <a:ea typeface="+mn-ea"/>
                <a:cs typeface="+mn-cs"/>
              </a:rPr>
              <a:t> względem przyjmowanych odpadów</a:t>
            </a:r>
            <a:r>
              <a:rPr kumimoji="0" lang="pl-PL" sz="1900" i="1" u="none" strike="noStrike" kern="1200" cap="none" spc="0" normalizeH="0" baseline="0" noProof="0" dirty="0">
                <a:ln>
                  <a:noFill/>
                </a:ln>
                <a:solidFill>
                  <a:srgbClr val="5A5B5E"/>
                </a:solidFill>
                <a:effectLst/>
                <a:uLnTx/>
                <a:uFillTx/>
                <a:latin typeface="Arial"/>
                <a:ea typeface="+mn-ea"/>
                <a:cs typeface="+mn-cs"/>
              </a:rPr>
              <a:t>. Z dowodów tych wynika, że </a:t>
            </a:r>
            <a:r>
              <a:rPr kumimoji="0" lang="pl-PL" sz="1900" b="1" i="1" u="sng" strike="noStrike" kern="1200" cap="none" spc="0" normalizeH="0" baseline="0" noProof="0" dirty="0">
                <a:ln>
                  <a:noFill/>
                </a:ln>
                <a:solidFill>
                  <a:srgbClr val="5A5B5E"/>
                </a:solidFill>
                <a:effectLst/>
                <a:uLnTx/>
                <a:uFillTx/>
                <a:latin typeface="Arial"/>
                <a:ea typeface="+mn-ea"/>
                <a:cs typeface="+mn-cs"/>
              </a:rPr>
              <a:t>wymagania te są restrykcyjne i nie ma takiej możliwości, aby 100% odpadów segregowanych została poddana recyklingowi</a:t>
            </a:r>
            <a:r>
              <a:rPr kumimoji="0" lang="pl-PL" sz="1900" i="1" u="none" strike="noStrike" kern="1200" cap="none" spc="0" normalizeH="0" baseline="0" noProof="0" dirty="0">
                <a:ln>
                  <a:noFill/>
                </a:ln>
                <a:solidFill>
                  <a:srgbClr val="5A5B5E"/>
                </a:solidFill>
                <a:effectLst/>
                <a:uLnTx/>
                <a:uFillTx/>
                <a:latin typeface="Arial"/>
                <a:ea typeface="+mn-ea"/>
                <a:cs typeface="+mn-cs"/>
              </a:rPr>
              <a:t>”.</a:t>
            </a:r>
          </a:p>
        </p:txBody>
      </p:sp>
      <p:sp>
        <p:nvSpPr>
          <p:cNvPr id="4" name="Foliennummernplatzhalter 3">
            <a:extLst>
              <a:ext uri="{FF2B5EF4-FFF2-40B4-BE49-F238E27FC236}">
                <a16:creationId xmlns:a16="http://schemas.microsoft.com/office/drawing/2014/main" id="{A6562D36-EDA9-BCA3-1436-6B608C1BCAD4}"/>
              </a:ext>
            </a:extLst>
          </p:cNvPr>
          <p:cNvSpPr>
            <a:spLocks noGrp="1"/>
          </p:cNvSpPr>
          <p:nvPr>
            <p:ph type="sldNum" sz="quarter" idx="11"/>
          </p:nvPr>
        </p:nvSpPr>
        <p:spPr/>
        <p:txBody>
          <a:bodyPr/>
          <a:lstStyle/>
          <a:p>
            <a:pPr algn="ctr" defTabSz="1097280">
              <a:defRPr/>
            </a:pPr>
            <a:r>
              <a:rPr lang="de-DE" dirty="0" err="1">
                <a:solidFill>
                  <a:prstClr val="black">
                    <a:tint val="75000"/>
                  </a:prstClr>
                </a:solidFill>
                <a:latin typeface="+mn-lt"/>
              </a:rPr>
              <a:t>Slajd</a:t>
            </a:r>
            <a:r>
              <a:rPr lang="de-DE" dirty="0">
                <a:solidFill>
                  <a:prstClr val="black">
                    <a:tint val="75000"/>
                  </a:prstClr>
                </a:solidFill>
                <a:latin typeface="+mn-lt"/>
              </a:rPr>
              <a:t> </a:t>
            </a:r>
            <a:fld id="{9DE5E878-98C0-4758-B1C7-DB0F9977D4AD}" type="slidenum">
              <a:rPr lang="de-DE">
                <a:solidFill>
                  <a:prstClr val="black">
                    <a:tint val="75000"/>
                  </a:prstClr>
                </a:solidFill>
                <a:latin typeface="+mn-lt"/>
              </a:rPr>
              <a:pPr algn="ctr" defTabSz="1097280">
                <a:defRPr/>
              </a:pPr>
              <a:t>46</a:t>
            </a:fld>
            <a:endParaRPr lang="de-DE" dirty="0">
              <a:solidFill>
                <a:prstClr val="black">
                  <a:tint val="75000"/>
                </a:prstClr>
              </a:solidFill>
              <a:latin typeface="+mn-lt"/>
            </a:endParaRPr>
          </a:p>
        </p:txBody>
      </p:sp>
      <p:sp>
        <p:nvSpPr>
          <p:cNvPr id="5" name="Fußzeilenplatzhalter 4">
            <a:extLst>
              <a:ext uri="{FF2B5EF4-FFF2-40B4-BE49-F238E27FC236}">
                <a16:creationId xmlns:a16="http://schemas.microsoft.com/office/drawing/2014/main" id="{78A16556-A14A-0B0C-FBCF-AB3749545647}"/>
              </a:ext>
            </a:extLst>
          </p:cNvPr>
          <p:cNvSpPr>
            <a:spLocks noGrp="1"/>
          </p:cNvSpPr>
          <p:nvPr>
            <p:ph type="ftr" sz="quarter" idx="10"/>
          </p:nvPr>
        </p:nvSpPr>
        <p:spPr/>
        <p:txBody>
          <a:bodyPr/>
          <a:lstStyle/>
          <a:p>
            <a:pPr defTabSz="1097280">
              <a:defRPr/>
            </a:pPr>
            <a:fld id="{79835E42-6D4A-46CC-B59D-5108721DEF3D}" type="datetime1">
              <a:rPr lang="de-AT">
                <a:solidFill>
                  <a:prstClr val="black">
                    <a:tint val="75000"/>
                  </a:prstClr>
                </a:solidFill>
                <a:latin typeface="+mn-lt"/>
              </a:rPr>
              <a:pPr defTabSz="1097280">
                <a:defRPr/>
              </a:pPr>
              <a:t>17.09.2025</a:t>
            </a:fld>
            <a:endParaRPr lang="de-DE" dirty="0">
              <a:solidFill>
                <a:prstClr val="black">
                  <a:tint val="75000"/>
                </a:prstClr>
              </a:solidFill>
              <a:latin typeface="+mn-lt"/>
            </a:endParaRPr>
          </a:p>
        </p:txBody>
      </p:sp>
    </p:spTree>
    <p:extLst>
      <p:ext uri="{BB962C8B-B14F-4D97-AF65-F5344CB8AC3E}">
        <p14:creationId xmlns:p14="http://schemas.microsoft.com/office/powerpoint/2010/main" val="34844821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49032-DC80-D23A-2C6D-141BF77AD2D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E4A60E7-B75C-96D9-D16E-CD9026EEC0BE}"/>
              </a:ext>
            </a:extLst>
          </p:cNvPr>
          <p:cNvSpPr>
            <a:spLocks noGrp="1"/>
          </p:cNvSpPr>
          <p:nvPr>
            <p:ph type="title"/>
          </p:nvPr>
        </p:nvSpPr>
        <p:spPr/>
        <p:txBody>
          <a:bodyPr>
            <a:noAutofit/>
          </a:bodyPr>
          <a:lstStyle/>
          <a:p>
            <a:pPr algn="just">
              <a:lnSpc>
                <a:spcPct val="110000"/>
              </a:lnSpc>
            </a:pPr>
            <a:r>
              <a:rPr kumimoji="0" lang="pl-PL" sz="1800" b="0" i="0" u="none" strike="noStrike" kern="1200" cap="all" spc="0" normalizeH="0" baseline="0" noProof="0" dirty="0">
                <a:ln>
                  <a:noFill/>
                </a:ln>
                <a:solidFill>
                  <a:prstClr val="white"/>
                </a:solidFill>
                <a:effectLst/>
                <a:uLnTx/>
                <a:uFillTx/>
                <a:latin typeface="Arial"/>
                <a:ea typeface="+mj-ea"/>
                <a:cs typeface="+mj-cs"/>
              </a:rPr>
              <a:t>Wyrok KIO z 9 czerwca 2025 r.</a:t>
            </a:r>
            <a:r>
              <a:rPr lang="pl-PL" sz="1800" dirty="0">
                <a:solidFill>
                  <a:prstClr val="white"/>
                </a:solidFill>
                <a:latin typeface="Arial"/>
              </a:rPr>
              <a:t> </a:t>
            </a:r>
            <a:r>
              <a:rPr kumimoji="0" lang="pl-PL" sz="1800" b="0" i="0" u="none" strike="noStrike" kern="1200" cap="all" spc="0" normalizeH="0" baseline="0" noProof="0" dirty="0">
                <a:ln>
                  <a:noFill/>
                </a:ln>
                <a:solidFill>
                  <a:prstClr val="white"/>
                </a:solidFill>
                <a:effectLst/>
                <a:uLnTx/>
                <a:uFillTx/>
                <a:latin typeface="Arial"/>
                <a:ea typeface="+mj-ea"/>
                <a:cs typeface="+mj-cs"/>
              </a:rPr>
              <a:t>o sygn. akt KIO 1056/25, KIO 1057/25, KIO 1058/25, KIO 1059/25, KIO 1060/25, KIO 1061/25, KIO 1075/25, KIO 1076/25, KIO 1077/25, KIO 1078/25, KIO 1080/25, KIO 1081/25, KIO 1082/25, KIO 1083/25, KIO 1085/25, KIO 1086/25, KIO 1087/25, KIO 1088/25, KIO 1089/25, KIO 1090/25 (4)</a:t>
            </a:r>
          </a:p>
        </p:txBody>
      </p:sp>
      <p:sp>
        <p:nvSpPr>
          <p:cNvPr id="3" name="Inhaltsplatzhalter 2">
            <a:extLst>
              <a:ext uri="{FF2B5EF4-FFF2-40B4-BE49-F238E27FC236}">
                <a16:creationId xmlns:a16="http://schemas.microsoft.com/office/drawing/2014/main" id="{4EA86A1A-2C0C-3E98-9768-6630A606B650}"/>
              </a:ext>
            </a:extLst>
          </p:cNvPr>
          <p:cNvSpPr>
            <a:spLocks noGrp="1"/>
          </p:cNvSpPr>
          <p:nvPr>
            <p:ph idx="1"/>
          </p:nvPr>
        </p:nvSpPr>
        <p:spPr>
          <a:xfrm>
            <a:off x="348792" y="1439110"/>
            <a:ext cx="11510128" cy="4526280"/>
          </a:xfrm>
        </p:spPr>
        <p:txBody>
          <a:bodyPr/>
          <a:lstStyle/>
          <a:p>
            <a:pPr marL="0" marR="0" lvl="0" indent="0" algn="just" defTabSz="914400" rtl="0" eaLnBrk="1" fontAlgn="base" latinLnBrk="0" hangingPunct="1">
              <a:lnSpc>
                <a:spcPct val="100000"/>
              </a:lnSpc>
              <a:spcBef>
                <a:spcPct val="20000"/>
              </a:spcBef>
              <a:spcAft>
                <a:spcPct val="0"/>
              </a:spcAft>
              <a:buClr>
                <a:srgbClr val="642565"/>
              </a:buClr>
              <a:buSzTx/>
              <a:buFont typeface="Wingdings" pitchFamily="2" charset="2"/>
              <a:buNone/>
              <a:tabLst/>
              <a:defRPr/>
            </a:pPr>
            <a:endParaRPr kumimoji="0" lang="pl-PL" sz="1600" b="0" i="0" u="none" strike="noStrike" kern="1200" cap="none" spc="0" normalizeH="0" baseline="0" noProof="0" dirty="0">
              <a:ln>
                <a:noFill/>
              </a:ln>
              <a:solidFill>
                <a:srgbClr val="5A5B5E"/>
              </a:solidFill>
              <a:effectLst/>
              <a:uLnTx/>
              <a:uFillTx/>
              <a:latin typeface="Arial"/>
              <a:ea typeface="+mn-ea"/>
              <a:cs typeface="+mn-cs"/>
            </a:endParaRPr>
          </a:p>
          <a:p>
            <a:pPr marL="0" marR="0" lvl="0" indent="0" algn="just" defTabSz="914400" rtl="0" eaLnBrk="1" fontAlgn="base" latinLnBrk="0" hangingPunct="1">
              <a:lnSpc>
                <a:spcPct val="150000"/>
              </a:lnSpc>
              <a:spcBef>
                <a:spcPct val="20000"/>
              </a:spcBef>
              <a:spcAft>
                <a:spcPct val="0"/>
              </a:spcAft>
              <a:buClr>
                <a:srgbClr val="642565"/>
              </a:buClr>
              <a:buSzTx/>
              <a:buFont typeface="Wingdings" pitchFamily="2" charset="2"/>
              <a:buNone/>
              <a:tabLst/>
              <a:defRPr/>
            </a:pPr>
            <a:r>
              <a:rPr kumimoji="0" lang="pl-PL" sz="1900" i="1" u="none" strike="noStrike" kern="1200" cap="none" spc="0" normalizeH="0" baseline="0" noProof="0" dirty="0">
                <a:ln>
                  <a:noFill/>
                </a:ln>
                <a:solidFill>
                  <a:srgbClr val="5A5B5E"/>
                </a:solidFill>
                <a:effectLst/>
                <a:uLnTx/>
                <a:uFillTx/>
                <a:latin typeface="Arial"/>
                <a:ea typeface="+mn-ea"/>
                <a:cs typeface="+mn-cs"/>
              </a:rPr>
              <a:t>„</a:t>
            </a:r>
            <a:r>
              <a:rPr kumimoji="0" lang="pl-PL" sz="1900" u="none" strike="noStrike" kern="1200" cap="none" spc="0" normalizeH="0" baseline="0" noProof="0" dirty="0">
                <a:ln>
                  <a:noFill/>
                </a:ln>
                <a:solidFill>
                  <a:srgbClr val="5A5B5E"/>
                </a:solidFill>
                <a:effectLst/>
                <a:uLnTx/>
                <a:uFillTx/>
                <a:latin typeface="Arial"/>
                <a:ea typeface="+mn-ea"/>
                <a:cs typeface="+mn-cs"/>
              </a:rPr>
              <a:t>(…)</a:t>
            </a:r>
            <a:r>
              <a:rPr kumimoji="0" lang="pl-PL" sz="1900" i="1" u="none" strike="noStrike" kern="1200" cap="none" spc="0" normalizeH="0" baseline="0" noProof="0" dirty="0">
                <a:ln>
                  <a:noFill/>
                </a:ln>
                <a:solidFill>
                  <a:srgbClr val="5A5B5E"/>
                </a:solidFill>
                <a:effectLst/>
                <a:uLnTx/>
                <a:uFillTx/>
                <a:latin typeface="Arial"/>
                <a:ea typeface="+mn-ea"/>
                <a:cs typeface="+mn-cs"/>
              </a:rPr>
              <a:t> </a:t>
            </a:r>
            <a:r>
              <a:rPr kumimoji="0" lang="pl-PL" sz="1900" b="1" i="1" u="none" strike="noStrike" kern="1200" cap="none" spc="0" normalizeH="0" baseline="0" noProof="0" dirty="0">
                <a:ln>
                  <a:noFill/>
                </a:ln>
                <a:solidFill>
                  <a:srgbClr val="5A5B5E"/>
                </a:solidFill>
                <a:effectLst/>
                <a:uLnTx/>
                <a:uFillTx/>
                <a:latin typeface="Arial"/>
                <a:ea typeface="+mn-ea"/>
                <a:cs typeface="+mn-cs"/>
              </a:rPr>
              <a:t>obowiązki w zakresie osiągnięcia poziomów recyklingu zostały przez ustawodawcę nałożone </a:t>
            </a:r>
            <a:r>
              <a:rPr kumimoji="0" lang="pl-PL" sz="1900" b="1" i="1" u="sng" strike="noStrike" kern="1200" cap="none" spc="0" normalizeH="0" baseline="0" noProof="0" dirty="0">
                <a:ln>
                  <a:noFill/>
                </a:ln>
                <a:solidFill>
                  <a:srgbClr val="5A5B5E"/>
                </a:solidFill>
                <a:effectLst/>
                <a:uLnTx/>
                <a:uFillTx/>
                <a:latin typeface="Arial"/>
                <a:ea typeface="+mn-ea"/>
                <a:cs typeface="+mn-cs"/>
              </a:rPr>
              <a:t>na gminę, a nie wykonawcę</a:t>
            </a:r>
            <a:r>
              <a:rPr kumimoji="0" lang="pl-PL" sz="1900" b="1" i="1" u="none" strike="noStrike" kern="1200" cap="none" spc="0" normalizeH="0" baseline="0" noProof="0" dirty="0">
                <a:ln>
                  <a:noFill/>
                </a:ln>
                <a:solidFill>
                  <a:srgbClr val="5A5B5E"/>
                </a:solidFill>
                <a:effectLst/>
                <a:uLnTx/>
                <a:uFillTx/>
                <a:latin typeface="Arial"/>
                <a:ea typeface="+mn-ea"/>
                <a:cs typeface="+mn-cs"/>
              </a:rPr>
              <a:t> umowy w sprawie zamówienia publicznego</a:t>
            </a:r>
            <a:r>
              <a:rPr kumimoji="0" lang="pl-PL" sz="1900" i="1" u="none" strike="noStrike" kern="1200" cap="none" spc="0" normalizeH="0" baseline="0" noProof="0" dirty="0">
                <a:ln>
                  <a:noFill/>
                </a:ln>
                <a:solidFill>
                  <a:srgbClr val="5A5B5E"/>
                </a:solidFill>
                <a:effectLst/>
                <a:uLnTx/>
                <a:uFillTx/>
                <a:latin typeface="Arial"/>
                <a:ea typeface="+mn-ea"/>
                <a:cs typeface="+mn-cs"/>
              </a:rPr>
              <a:t>. Ww. poziomy odnoszą się do masy odpadów wytworzonych na terenie gminy. </a:t>
            </a:r>
            <a:r>
              <a:rPr kumimoji="0" lang="pl-PL" sz="1900" b="1" i="1" u="none" strike="noStrike" kern="1200" cap="none" spc="0" normalizeH="0" baseline="0" noProof="0" dirty="0">
                <a:ln>
                  <a:noFill/>
                </a:ln>
                <a:solidFill>
                  <a:srgbClr val="5A5B5E"/>
                </a:solidFill>
                <a:effectLst/>
                <a:uLnTx/>
                <a:uFillTx/>
                <a:latin typeface="Arial"/>
                <a:ea typeface="+mn-ea"/>
                <a:cs typeface="+mn-cs"/>
              </a:rPr>
              <a:t>Wykonawca</a:t>
            </a:r>
            <a:r>
              <a:rPr kumimoji="0" lang="pl-PL" sz="1900" i="1" u="none" strike="noStrike" kern="1200" cap="none" spc="0" normalizeH="0" baseline="0" noProof="0" dirty="0">
                <a:ln>
                  <a:noFill/>
                </a:ln>
                <a:solidFill>
                  <a:srgbClr val="5A5B5E"/>
                </a:solidFill>
                <a:effectLst/>
                <a:uLnTx/>
                <a:uFillTx/>
                <a:latin typeface="Arial"/>
                <a:ea typeface="+mn-ea"/>
                <a:cs typeface="+mn-cs"/>
              </a:rPr>
              <a:t> zamówienia publicznego </a:t>
            </a:r>
            <a:r>
              <a:rPr kumimoji="0" lang="pl-PL" sz="1900" b="1" i="1" u="sng" strike="noStrike" kern="1200" cap="none" spc="0" normalizeH="0" baseline="0" noProof="0" dirty="0">
                <a:ln>
                  <a:noFill/>
                </a:ln>
                <a:solidFill>
                  <a:srgbClr val="5A5B5E"/>
                </a:solidFill>
                <a:effectLst/>
                <a:uLnTx/>
                <a:uFillTx/>
                <a:latin typeface="Arial"/>
                <a:ea typeface="+mn-ea"/>
                <a:cs typeface="+mn-cs"/>
              </a:rPr>
              <a:t>nie odpowiada</a:t>
            </a:r>
            <a:r>
              <a:rPr kumimoji="0" lang="pl-PL" sz="1900" i="1" u="none" strike="noStrike" kern="1200" cap="none" spc="0" normalizeH="0" baseline="0" noProof="0" dirty="0">
                <a:ln>
                  <a:noFill/>
                </a:ln>
                <a:solidFill>
                  <a:srgbClr val="5A5B5E"/>
                </a:solidFill>
                <a:effectLst/>
                <a:uLnTx/>
                <a:uFillTx/>
                <a:latin typeface="Arial"/>
                <a:ea typeface="+mn-ea"/>
                <a:cs typeface="+mn-cs"/>
              </a:rPr>
              <a:t> za zagospodarowanie całej masy odpadów wytwarzanych na terenie gminy (a przynajmniej taka sytuacja występuje w przypadku Wrocławia). Słusznie zatem Zamawiający ograniczył odpowiedzialność wykonawcy wyłącznie do strumienia odpadów, za który odpowiada on na mocy zawartej umowy w sprawie zamówienia publicznego. Jednakże również </a:t>
            </a:r>
            <a:r>
              <a:rPr kumimoji="0" lang="pl-PL" sz="1900" b="1" i="1" u="none" strike="noStrike" kern="1200" cap="none" spc="0" normalizeH="0" baseline="0" noProof="0" dirty="0">
                <a:ln>
                  <a:noFill/>
                </a:ln>
                <a:solidFill>
                  <a:srgbClr val="5A5B5E"/>
                </a:solidFill>
                <a:effectLst/>
                <a:uLnTx/>
                <a:uFillTx/>
                <a:latin typeface="Arial"/>
                <a:ea typeface="+mn-ea"/>
                <a:cs typeface="+mn-cs"/>
              </a:rPr>
              <a:t>obowiązek w zakresie osiągnięcia poziomu recyklingu </a:t>
            </a:r>
            <a:r>
              <a:rPr kumimoji="0" lang="pl-PL" sz="1900" b="1" i="1" u="sng" strike="noStrike" kern="1200" cap="none" spc="0" normalizeH="0" baseline="0" noProof="0" dirty="0">
                <a:ln>
                  <a:noFill/>
                </a:ln>
                <a:solidFill>
                  <a:srgbClr val="5A5B5E"/>
                </a:solidFill>
                <a:effectLst/>
                <a:uLnTx/>
                <a:uFillTx/>
                <a:latin typeface="Arial"/>
                <a:ea typeface="+mn-ea"/>
                <a:cs typeface="+mn-cs"/>
              </a:rPr>
              <a:t>powinien być ograniczony do realnych możliwości</a:t>
            </a:r>
            <a:r>
              <a:rPr kumimoji="0" lang="pl-PL" sz="1900" b="1" i="1" u="none" strike="noStrike" kern="1200" cap="none" spc="0" normalizeH="0" baseline="0" noProof="0" dirty="0">
                <a:ln>
                  <a:noFill/>
                </a:ln>
                <a:solidFill>
                  <a:srgbClr val="5A5B5E"/>
                </a:solidFill>
                <a:effectLst/>
                <a:uLnTx/>
                <a:uFillTx/>
                <a:latin typeface="Arial"/>
                <a:ea typeface="+mn-ea"/>
                <a:cs typeface="+mn-cs"/>
              </a:rPr>
              <a:t> poddania odpadów procesowi recyklingu z tego strumienia</a:t>
            </a:r>
            <a:r>
              <a:rPr kumimoji="0" lang="pl-PL" sz="1900" i="1" u="none" strike="noStrike" kern="1200" cap="none" spc="0" normalizeH="0" baseline="0" noProof="0" dirty="0">
                <a:ln>
                  <a:noFill/>
                </a:ln>
                <a:solidFill>
                  <a:srgbClr val="5A5B5E"/>
                </a:solidFill>
                <a:effectLst/>
                <a:uLnTx/>
                <a:uFillTx/>
                <a:latin typeface="Arial"/>
                <a:ea typeface="+mn-ea"/>
                <a:cs typeface="+mn-cs"/>
              </a:rPr>
              <a:t>”.</a:t>
            </a:r>
          </a:p>
        </p:txBody>
      </p:sp>
      <p:sp>
        <p:nvSpPr>
          <p:cNvPr id="4" name="Foliennummernplatzhalter 3">
            <a:extLst>
              <a:ext uri="{FF2B5EF4-FFF2-40B4-BE49-F238E27FC236}">
                <a16:creationId xmlns:a16="http://schemas.microsoft.com/office/drawing/2014/main" id="{262C1CC0-E9FD-0ED0-76D7-6FBBC1F15C67}"/>
              </a:ext>
            </a:extLst>
          </p:cNvPr>
          <p:cNvSpPr>
            <a:spLocks noGrp="1"/>
          </p:cNvSpPr>
          <p:nvPr>
            <p:ph type="sldNum" sz="quarter" idx="11"/>
          </p:nvPr>
        </p:nvSpPr>
        <p:spPr/>
        <p:txBody>
          <a:bodyPr/>
          <a:lstStyle/>
          <a:p>
            <a:pPr algn="ctr" defTabSz="1097280">
              <a:defRPr/>
            </a:pPr>
            <a:r>
              <a:rPr lang="de-DE" dirty="0" err="1">
                <a:solidFill>
                  <a:prstClr val="black">
                    <a:tint val="75000"/>
                  </a:prstClr>
                </a:solidFill>
                <a:latin typeface="+mn-lt"/>
              </a:rPr>
              <a:t>Slajd</a:t>
            </a:r>
            <a:r>
              <a:rPr lang="de-DE" dirty="0">
                <a:solidFill>
                  <a:prstClr val="black">
                    <a:tint val="75000"/>
                  </a:prstClr>
                </a:solidFill>
                <a:latin typeface="+mn-lt"/>
              </a:rPr>
              <a:t> </a:t>
            </a:r>
            <a:fld id="{9DE5E878-98C0-4758-B1C7-DB0F9977D4AD}" type="slidenum">
              <a:rPr lang="de-DE">
                <a:solidFill>
                  <a:prstClr val="black">
                    <a:tint val="75000"/>
                  </a:prstClr>
                </a:solidFill>
                <a:latin typeface="+mn-lt"/>
              </a:rPr>
              <a:pPr algn="ctr" defTabSz="1097280">
                <a:defRPr/>
              </a:pPr>
              <a:t>47</a:t>
            </a:fld>
            <a:endParaRPr lang="de-DE" dirty="0">
              <a:solidFill>
                <a:prstClr val="black">
                  <a:tint val="75000"/>
                </a:prstClr>
              </a:solidFill>
              <a:latin typeface="+mn-lt"/>
            </a:endParaRPr>
          </a:p>
        </p:txBody>
      </p:sp>
      <p:sp>
        <p:nvSpPr>
          <p:cNvPr id="5" name="Fußzeilenplatzhalter 4">
            <a:extLst>
              <a:ext uri="{FF2B5EF4-FFF2-40B4-BE49-F238E27FC236}">
                <a16:creationId xmlns:a16="http://schemas.microsoft.com/office/drawing/2014/main" id="{81324863-A21A-AFEC-CA10-9D4E2BAB7BCB}"/>
              </a:ext>
            </a:extLst>
          </p:cNvPr>
          <p:cNvSpPr>
            <a:spLocks noGrp="1"/>
          </p:cNvSpPr>
          <p:nvPr>
            <p:ph type="ftr" sz="quarter" idx="10"/>
          </p:nvPr>
        </p:nvSpPr>
        <p:spPr/>
        <p:txBody>
          <a:bodyPr/>
          <a:lstStyle/>
          <a:p>
            <a:pPr defTabSz="1097280">
              <a:defRPr/>
            </a:pPr>
            <a:fld id="{79835E42-6D4A-46CC-B59D-5108721DEF3D}" type="datetime1">
              <a:rPr lang="de-AT">
                <a:solidFill>
                  <a:prstClr val="black">
                    <a:tint val="75000"/>
                  </a:prstClr>
                </a:solidFill>
                <a:latin typeface="+mn-lt"/>
              </a:rPr>
              <a:pPr defTabSz="1097280">
                <a:defRPr/>
              </a:pPr>
              <a:t>17.09.2025</a:t>
            </a:fld>
            <a:endParaRPr lang="de-DE" dirty="0">
              <a:solidFill>
                <a:prstClr val="black">
                  <a:tint val="75000"/>
                </a:prstClr>
              </a:solidFill>
              <a:latin typeface="+mn-lt"/>
            </a:endParaRPr>
          </a:p>
        </p:txBody>
      </p:sp>
    </p:spTree>
    <p:extLst>
      <p:ext uri="{BB962C8B-B14F-4D97-AF65-F5344CB8AC3E}">
        <p14:creationId xmlns:p14="http://schemas.microsoft.com/office/powerpoint/2010/main" val="9508756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19B76-5197-1BF5-EB59-AD15BA9FFC0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90E6259-9A39-F2CB-E14B-DD0A78178AFF}"/>
              </a:ext>
            </a:extLst>
          </p:cNvPr>
          <p:cNvSpPr>
            <a:spLocks noGrp="1"/>
          </p:cNvSpPr>
          <p:nvPr>
            <p:ph type="title"/>
          </p:nvPr>
        </p:nvSpPr>
        <p:spPr/>
        <p:txBody>
          <a:bodyPr>
            <a:noAutofit/>
          </a:bodyPr>
          <a:lstStyle/>
          <a:p>
            <a:pPr algn="just">
              <a:lnSpc>
                <a:spcPct val="110000"/>
              </a:lnSpc>
            </a:pPr>
            <a:r>
              <a:rPr kumimoji="0" lang="pl-PL" sz="1800" b="0" i="0" u="none" strike="noStrike" kern="1200" cap="all" spc="0" normalizeH="0" baseline="0" noProof="0" dirty="0">
                <a:ln>
                  <a:noFill/>
                </a:ln>
                <a:solidFill>
                  <a:prstClr val="white"/>
                </a:solidFill>
                <a:effectLst/>
                <a:uLnTx/>
                <a:uFillTx/>
                <a:latin typeface="Arial"/>
                <a:ea typeface="+mj-ea"/>
                <a:cs typeface="+mj-cs"/>
              </a:rPr>
              <a:t>Wyrok KIO z 9 czerwca 2025 r.</a:t>
            </a:r>
            <a:r>
              <a:rPr lang="pl-PL" sz="1800" dirty="0">
                <a:solidFill>
                  <a:prstClr val="white"/>
                </a:solidFill>
                <a:latin typeface="Arial"/>
              </a:rPr>
              <a:t> </a:t>
            </a:r>
            <a:r>
              <a:rPr kumimoji="0" lang="pl-PL" sz="1800" b="0" i="0" u="none" strike="noStrike" kern="1200" cap="all" spc="0" normalizeH="0" baseline="0" noProof="0" dirty="0">
                <a:ln>
                  <a:noFill/>
                </a:ln>
                <a:solidFill>
                  <a:prstClr val="white"/>
                </a:solidFill>
                <a:effectLst/>
                <a:uLnTx/>
                <a:uFillTx/>
                <a:latin typeface="Arial"/>
                <a:ea typeface="+mj-ea"/>
                <a:cs typeface="+mj-cs"/>
              </a:rPr>
              <a:t>o sygn. akt KIO 1056/25, KIO 1057/25, KIO 1058/25, KIO 1059/25, KIO 1060/25, KIO 1061/25, KIO 1075/25, KIO 1076/25, KIO 1077/25, KIO 1078/25, KIO 1080/25, KIO 1081/25, KIO 1082/25, KIO 1083/25, KIO 1085/25, KIO 1086/25, KIO 1087/25, KIO 1088/25, KIO 1089/25, KIO 1090/25 (5)</a:t>
            </a:r>
          </a:p>
        </p:txBody>
      </p:sp>
      <p:sp>
        <p:nvSpPr>
          <p:cNvPr id="3" name="Inhaltsplatzhalter 2">
            <a:extLst>
              <a:ext uri="{FF2B5EF4-FFF2-40B4-BE49-F238E27FC236}">
                <a16:creationId xmlns:a16="http://schemas.microsoft.com/office/drawing/2014/main" id="{2A9B2004-64F3-781E-022E-8D15C4536DFB}"/>
              </a:ext>
            </a:extLst>
          </p:cNvPr>
          <p:cNvSpPr>
            <a:spLocks noGrp="1"/>
          </p:cNvSpPr>
          <p:nvPr>
            <p:ph idx="1"/>
          </p:nvPr>
        </p:nvSpPr>
        <p:spPr>
          <a:xfrm>
            <a:off x="348792" y="1439110"/>
            <a:ext cx="11510128" cy="4526280"/>
          </a:xfrm>
        </p:spPr>
        <p:txBody>
          <a:bodyPr/>
          <a:lstStyle/>
          <a:p>
            <a:pPr marL="0" marR="0" lvl="0" indent="0" algn="just" defTabSz="914400" rtl="0" eaLnBrk="1" fontAlgn="base" latinLnBrk="0" hangingPunct="1">
              <a:lnSpc>
                <a:spcPct val="100000"/>
              </a:lnSpc>
              <a:spcBef>
                <a:spcPct val="20000"/>
              </a:spcBef>
              <a:spcAft>
                <a:spcPct val="0"/>
              </a:spcAft>
              <a:buClr>
                <a:srgbClr val="642565"/>
              </a:buClr>
              <a:buSzTx/>
              <a:buFont typeface="Wingdings" pitchFamily="2" charset="2"/>
              <a:buNone/>
              <a:tabLst/>
              <a:defRPr/>
            </a:pPr>
            <a:endParaRPr kumimoji="0" lang="pl-PL" sz="1600" b="0" i="0" u="none" strike="noStrike" kern="1200" cap="none" spc="0" normalizeH="0" baseline="0" noProof="0" dirty="0">
              <a:ln>
                <a:noFill/>
              </a:ln>
              <a:solidFill>
                <a:srgbClr val="5A5B5E"/>
              </a:solidFill>
              <a:effectLst/>
              <a:uLnTx/>
              <a:uFillTx/>
              <a:latin typeface="Arial"/>
              <a:ea typeface="+mn-ea"/>
              <a:cs typeface="+mn-cs"/>
            </a:endParaRPr>
          </a:p>
          <a:p>
            <a:pPr marL="0" marR="0" lvl="0" indent="0" algn="just" defTabSz="914400" rtl="0" eaLnBrk="1" fontAlgn="base" latinLnBrk="0" hangingPunct="1">
              <a:lnSpc>
                <a:spcPct val="150000"/>
              </a:lnSpc>
              <a:spcBef>
                <a:spcPct val="20000"/>
              </a:spcBef>
              <a:spcAft>
                <a:spcPct val="0"/>
              </a:spcAft>
              <a:buClr>
                <a:srgbClr val="642565"/>
              </a:buClr>
              <a:buSzTx/>
              <a:buFont typeface="Wingdings" pitchFamily="2" charset="2"/>
              <a:buNone/>
              <a:tabLst/>
              <a:defRPr/>
            </a:pPr>
            <a:r>
              <a:rPr kumimoji="0" lang="pl-PL" sz="1900" i="1" u="none" strike="noStrike" kern="1200" cap="none" spc="0" normalizeH="0" baseline="0" noProof="0" dirty="0">
                <a:ln>
                  <a:noFill/>
                </a:ln>
                <a:solidFill>
                  <a:srgbClr val="5A5B5E"/>
                </a:solidFill>
                <a:effectLst/>
                <a:uLnTx/>
                <a:uFillTx/>
                <a:latin typeface="Arial"/>
                <a:ea typeface="+mn-ea"/>
                <a:cs typeface="+mn-cs"/>
              </a:rPr>
              <a:t>„</a:t>
            </a:r>
            <a:r>
              <a:rPr kumimoji="0" lang="pl-PL" sz="1900" b="1" i="1" u="none" strike="noStrike" kern="1200" cap="none" spc="0" normalizeH="0" baseline="0" noProof="0" dirty="0">
                <a:ln>
                  <a:noFill/>
                </a:ln>
                <a:solidFill>
                  <a:srgbClr val="5A5B5E"/>
                </a:solidFill>
                <a:effectLst/>
                <a:uLnTx/>
                <a:uFillTx/>
                <a:latin typeface="Arial"/>
                <a:ea typeface="+mn-ea"/>
                <a:cs typeface="+mn-cs"/>
              </a:rPr>
              <a:t>Oceny możliwości wykonania świadczenia</a:t>
            </a:r>
            <a:r>
              <a:rPr kumimoji="0" lang="pl-PL" sz="1900" i="1" u="none" strike="noStrike" kern="1200" cap="none" spc="0" normalizeH="0" baseline="0" noProof="0" dirty="0">
                <a:ln>
                  <a:noFill/>
                </a:ln>
                <a:solidFill>
                  <a:srgbClr val="5A5B5E"/>
                </a:solidFill>
                <a:effectLst/>
                <a:uLnTx/>
                <a:uFillTx/>
                <a:latin typeface="Arial"/>
                <a:ea typeface="+mn-ea"/>
                <a:cs typeface="+mn-cs"/>
              </a:rPr>
              <a:t>, w tym przypadku osiągnięcia określonego poziomu recyklingu, </a:t>
            </a:r>
            <a:r>
              <a:rPr kumimoji="0" lang="pl-PL" sz="1900" b="1" i="1" u="none" strike="noStrike" kern="1200" cap="none" spc="0" normalizeH="0" baseline="0" noProof="0" dirty="0">
                <a:ln>
                  <a:noFill/>
                </a:ln>
                <a:solidFill>
                  <a:srgbClr val="5A5B5E"/>
                </a:solidFill>
                <a:effectLst/>
                <a:uLnTx/>
                <a:uFillTx/>
                <a:latin typeface="Arial"/>
                <a:ea typeface="+mn-ea"/>
                <a:cs typeface="+mn-cs"/>
              </a:rPr>
              <a:t>należy dokonywać </a:t>
            </a:r>
            <a:r>
              <a:rPr kumimoji="0" lang="pl-PL" sz="1900" b="1" i="1" u="sng" strike="noStrike" kern="1200" cap="none" spc="0" normalizeH="0" baseline="0" noProof="0" dirty="0">
                <a:ln>
                  <a:noFill/>
                </a:ln>
                <a:solidFill>
                  <a:srgbClr val="5A5B5E"/>
                </a:solidFill>
                <a:effectLst/>
                <a:uLnTx/>
                <a:uFillTx/>
                <a:latin typeface="Arial"/>
                <a:ea typeface="+mn-ea"/>
                <a:cs typeface="+mn-cs"/>
              </a:rPr>
              <a:t>w odniesieniu do konkretnych warunków wynikających z umowy</a:t>
            </a:r>
            <a:r>
              <a:rPr kumimoji="0" lang="pl-PL" sz="1900" i="1" u="none" strike="noStrike" kern="1200" cap="none" spc="0" normalizeH="0" baseline="0" noProof="0" dirty="0">
                <a:ln>
                  <a:noFill/>
                </a:ln>
                <a:solidFill>
                  <a:srgbClr val="5A5B5E"/>
                </a:solidFill>
                <a:effectLst/>
                <a:uLnTx/>
                <a:uFillTx/>
                <a:latin typeface="Arial"/>
                <a:ea typeface="+mn-ea"/>
                <a:cs typeface="+mn-cs"/>
              </a:rPr>
              <a:t>. Okoliczność, że w innych warunkach, w innym kraju, czy nawet w innej gminie w Polsce, możliwe jest osiągnięcie określonych poziomów recyklingu </a:t>
            </a:r>
            <a:r>
              <a:rPr kumimoji="0" lang="pl-PL" sz="1900" b="1" i="1" u="sng" strike="noStrike" kern="1200" cap="none" spc="0" normalizeH="0" baseline="0" noProof="0" dirty="0">
                <a:ln>
                  <a:noFill/>
                </a:ln>
                <a:solidFill>
                  <a:srgbClr val="5A5B5E"/>
                </a:solidFill>
                <a:effectLst/>
                <a:uLnTx/>
                <a:uFillTx/>
                <a:latin typeface="Arial"/>
                <a:ea typeface="+mn-ea"/>
                <a:cs typeface="+mn-cs"/>
              </a:rPr>
              <a:t>nie oznacza</a:t>
            </a:r>
            <a:r>
              <a:rPr kumimoji="0" lang="pl-PL" sz="1900" i="1" u="none" strike="noStrike" kern="1200" cap="none" spc="0" normalizeH="0" baseline="0" noProof="0" dirty="0">
                <a:ln>
                  <a:noFill/>
                </a:ln>
                <a:solidFill>
                  <a:srgbClr val="5A5B5E"/>
                </a:solidFill>
                <a:effectLst/>
                <a:uLnTx/>
                <a:uFillTx/>
                <a:latin typeface="Arial"/>
                <a:ea typeface="+mn-ea"/>
                <a:cs typeface="+mn-cs"/>
              </a:rPr>
              <a:t>, że to samo należy przyjąć w odniesieniu do świadczenia wykonawcy wymaganego na podstawie umowy z Gminą Wrocław, w zakresie strumienia odpadów, które ten podmiot ma zagospodarować. </a:t>
            </a:r>
            <a:r>
              <a:rPr kumimoji="0" lang="pl-PL" sz="1900" u="none" strike="noStrike" kern="1200" cap="none" spc="0" normalizeH="0" baseline="0" noProof="0" dirty="0">
                <a:ln>
                  <a:noFill/>
                </a:ln>
                <a:solidFill>
                  <a:srgbClr val="5A5B5E"/>
                </a:solidFill>
                <a:effectLst/>
                <a:uLnTx/>
                <a:uFillTx/>
                <a:latin typeface="Arial"/>
                <a:ea typeface="+mn-ea"/>
                <a:cs typeface="+mn-cs"/>
              </a:rPr>
              <a:t>(…)</a:t>
            </a:r>
            <a:r>
              <a:rPr kumimoji="0" lang="pl-PL" sz="1900" i="1" u="none" strike="noStrike" kern="1200" cap="none" spc="0" normalizeH="0" baseline="0" noProof="0" dirty="0">
                <a:ln>
                  <a:noFill/>
                </a:ln>
                <a:solidFill>
                  <a:srgbClr val="5A5B5E"/>
                </a:solidFill>
                <a:effectLst/>
                <a:uLnTx/>
                <a:uFillTx/>
                <a:latin typeface="Arial"/>
                <a:ea typeface="+mn-ea"/>
                <a:cs typeface="+mn-cs"/>
              </a:rPr>
              <a:t> </a:t>
            </a:r>
            <a:r>
              <a:rPr kumimoji="0" lang="pl-PL" sz="1900" b="1" i="1" u="none" strike="noStrike" kern="1200" cap="none" spc="0" normalizeH="0" baseline="0" noProof="0" dirty="0">
                <a:ln>
                  <a:noFill/>
                </a:ln>
                <a:solidFill>
                  <a:srgbClr val="5A5B5E"/>
                </a:solidFill>
                <a:effectLst/>
                <a:uLnTx/>
                <a:uFillTx/>
                <a:latin typeface="Arial"/>
                <a:ea typeface="+mn-ea"/>
                <a:cs typeface="+mn-cs"/>
              </a:rPr>
              <a:t>W ocenie składu orzekającego, z </a:t>
            </a:r>
            <a:r>
              <a:rPr lang="pl-PL" sz="1900" b="1" i="1" dirty="0">
                <a:solidFill>
                  <a:srgbClr val="5A5B5E"/>
                </a:solidFill>
                <a:latin typeface="Arial"/>
              </a:rPr>
              <a:t>materiału dowodowego wynika, że w okresie realizacji umów </a:t>
            </a:r>
            <a:r>
              <a:rPr lang="pl-PL" sz="1900" b="1" i="1" u="sng" dirty="0">
                <a:solidFill>
                  <a:srgbClr val="5A5B5E"/>
                </a:solidFill>
                <a:latin typeface="Arial"/>
              </a:rPr>
              <a:t>”według rozsądnych ludzkich przewidywań” </a:t>
            </a:r>
            <a:r>
              <a:rPr lang="pl-PL" sz="1900" b="1" i="1" dirty="0">
                <a:solidFill>
                  <a:srgbClr val="5A5B5E"/>
                </a:solidFill>
                <a:latin typeface="Arial"/>
              </a:rPr>
              <a:t>osiągnięcie poziomów recyklingu wynoszących odpowiednio 55%, 56% oraz 57%, </a:t>
            </a:r>
            <a:r>
              <a:rPr lang="pl-PL" sz="1900" b="1" i="1" u="sng" dirty="0">
                <a:solidFill>
                  <a:srgbClr val="5A5B5E"/>
                </a:solidFill>
                <a:latin typeface="Arial"/>
              </a:rPr>
              <a:t>nie stanie się możliwe</a:t>
            </a:r>
            <a:r>
              <a:rPr kumimoji="0" lang="pl-PL" sz="1900" i="1" u="none" strike="noStrike" kern="1200" cap="none" spc="0" normalizeH="0" baseline="0" noProof="0" dirty="0">
                <a:ln>
                  <a:noFill/>
                </a:ln>
                <a:solidFill>
                  <a:srgbClr val="5A5B5E"/>
                </a:solidFill>
                <a:effectLst/>
                <a:uLnTx/>
                <a:uFillTx/>
                <a:latin typeface="Arial"/>
                <a:ea typeface="+mn-ea"/>
                <a:cs typeface="+mn-cs"/>
              </a:rPr>
              <a:t>”.</a:t>
            </a:r>
          </a:p>
        </p:txBody>
      </p:sp>
      <p:sp>
        <p:nvSpPr>
          <p:cNvPr id="4" name="Foliennummernplatzhalter 3">
            <a:extLst>
              <a:ext uri="{FF2B5EF4-FFF2-40B4-BE49-F238E27FC236}">
                <a16:creationId xmlns:a16="http://schemas.microsoft.com/office/drawing/2014/main" id="{8F1D259F-C9D2-93B6-EBF4-5A8B0FC7A529}"/>
              </a:ext>
            </a:extLst>
          </p:cNvPr>
          <p:cNvSpPr>
            <a:spLocks noGrp="1"/>
          </p:cNvSpPr>
          <p:nvPr>
            <p:ph type="sldNum" sz="quarter" idx="11"/>
          </p:nvPr>
        </p:nvSpPr>
        <p:spPr/>
        <p:txBody>
          <a:bodyPr/>
          <a:lstStyle/>
          <a:p>
            <a:pPr algn="ctr" defTabSz="1097280">
              <a:defRPr/>
            </a:pPr>
            <a:r>
              <a:rPr lang="de-DE" dirty="0" err="1">
                <a:solidFill>
                  <a:prstClr val="black">
                    <a:tint val="75000"/>
                  </a:prstClr>
                </a:solidFill>
                <a:latin typeface="+mn-lt"/>
              </a:rPr>
              <a:t>Slajd</a:t>
            </a:r>
            <a:r>
              <a:rPr lang="de-DE" dirty="0">
                <a:solidFill>
                  <a:prstClr val="black">
                    <a:tint val="75000"/>
                  </a:prstClr>
                </a:solidFill>
                <a:latin typeface="+mn-lt"/>
              </a:rPr>
              <a:t> </a:t>
            </a:r>
            <a:fld id="{9DE5E878-98C0-4758-B1C7-DB0F9977D4AD}" type="slidenum">
              <a:rPr lang="de-DE">
                <a:solidFill>
                  <a:prstClr val="black">
                    <a:tint val="75000"/>
                  </a:prstClr>
                </a:solidFill>
                <a:latin typeface="+mn-lt"/>
              </a:rPr>
              <a:pPr algn="ctr" defTabSz="1097280">
                <a:defRPr/>
              </a:pPr>
              <a:t>48</a:t>
            </a:fld>
            <a:endParaRPr lang="de-DE" dirty="0">
              <a:solidFill>
                <a:prstClr val="black">
                  <a:tint val="75000"/>
                </a:prstClr>
              </a:solidFill>
              <a:latin typeface="+mn-lt"/>
            </a:endParaRPr>
          </a:p>
        </p:txBody>
      </p:sp>
      <p:sp>
        <p:nvSpPr>
          <p:cNvPr id="5" name="Fußzeilenplatzhalter 4">
            <a:extLst>
              <a:ext uri="{FF2B5EF4-FFF2-40B4-BE49-F238E27FC236}">
                <a16:creationId xmlns:a16="http://schemas.microsoft.com/office/drawing/2014/main" id="{1C228347-1D2B-520F-56A4-010B02D86D25}"/>
              </a:ext>
            </a:extLst>
          </p:cNvPr>
          <p:cNvSpPr>
            <a:spLocks noGrp="1"/>
          </p:cNvSpPr>
          <p:nvPr>
            <p:ph type="ftr" sz="quarter" idx="10"/>
          </p:nvPr>
        </p:nvSpPr>
        <p:spPr/>
        <p:txBody>
          <a:bodyPr/>
          <a:lstStyle/>
          <a:p>
            <a:pPr defTabSz="1097280">
              <a:defRPr/>
            </a:pPr>
            <a:fld id="{79835E42-6D4A-46CC-B59D-5108721DEF3D}" type="datetime1">
              <a:rPr lang="de-AT">
                <a:solidFill>
                  <a:prstClr val="black">
                    <a:tint val="75000"/>
                  </a:prstClr>
                </a:solidFill>
                <a:latin typeface="+mn-lt"/>
              </a:rPr>
              <a:pPr defTabSz="1097280">
                <a:defRPr/>
              </a:pPr>
              <a:t>17.09.2025</a:t>
            </a:fld>
            <a:endParaRPr lang="de-DE" dirty="0">
              <a:solidFill>
                <a:prstClr val="black">
                  <a:tint val="75000"/>
                </a:prstClr>
              </a:solidFill>
              <a:latin typeface="+mn-lt"/>
            </a:endParaRPr>
          </a:p>
        </p:txBody>
      </p:sp>
    </p:spTree>
    <p:extLst>
      <p:ext uri="{BB962C8B-B14F-4D97-AF65-F5344CB8AC3E}">
        <p14:creationId xmlns:p14="http://schemas.microsoft.com/office/powerpoint/2010/main" val="42179463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06B9F-DC4D-921B-1868-5597FAF1D89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4D1B02B-E54F-498A-6B09-F92D03373B38}"/>
              </a:ext>
            </a:extLst>
          </p:cNvPr>
          <p:cNvSpPr>
            <a:spLocks noGrp="1"/>
          </p:cNvSpPr>
          <p:nvPr>
            <p:ph type="title"/>
          </p:nvPr>
        </p:nvSpPr>
        <p:spPr/>
        <p:txBody>
          <a:bodyPr>
            <a:noAutofit/>
          </a:bodyPr>
          <a:lstStyle/>
          <a:p>
            <a:pPr algn="just">
              <a:lnSpc>
                <a:spcPct val="110000"/>
              </a:lnSpc>
            </a:pPr>
            <a:r>
              <a:rPr kumimoji="0" lang="pl-PL" sz="1800" b="0" i="0" u="none" strike="noStrike" kern="1200" cap="all" spc="0" normalizeH="0" baseline="0" noProof="0" dirty="0">
                <a:ln>
                  <a:noFill/>
                </a:ln>
                <a:solidFill>
                  <a:prstClr val="white"/>
                </a:solidFill>
                <a:effectLst/>
                <a:uLnTx/>
                <a:uFillTx/>
                <a:latin typeface="Arial"/>
                <a:ea typeface="+mj-ea"/>
                <a:cs typeface="+mj-cs"/>
              </a:rPr>
              <a:t>Wyrok KIO z 9 czerwca 2025 r.</a:t>
            </a:r>
            <a:r>
              <a:rPr lang="pl-PL" sz="1800" dirty="0">
                <a:solidFill>
                  <a:prstClr val="white"/>
                </a:solidFill>
                <a:latin typeface="Arial"/>
              </a:rPr>
              <a:t> </a:t>
            </a:r>
            <a:r>
              <a:rPr kumimoji="0" lang="pl-PL" sz="1800" b="0" i="0" u="none" strike="noStrike" kern="1200" cap="all" spc="0" normalizeH="0" baseline="0" noProof="0" dirty="0">
                <a:ln>
                  <a:noFill/>
                </a:ln>
                <a:solidFill>
                  <a:prstClr val="white"/>
                </a:solidFill>
                <a:effectLst/>
                <a:uLnTx/>
                <a:uFillTx/>
                <a:latin typeface="Arial"/>
                <a:ea typeface="+mj-ea"/>
                <a:cs typeface="+mj-cs"/>
              </a:rPr>
              <a:t>o sygn. akt KIO 1056/25, KIO 1057/25, KIO 1058/25, KIO 1059/25, KIO 1060/25, KIO 1061/25, KIO 1075/25, KIO 1076/25, KIO 1077/25, KIO 1078/25, KIO 1080/25, KIO 1081/25, KIO 1082/25, KIO 1083/25, KIO 1085/25, KIO 1086/25, KIO 1087/25, KIO 1088/25, KIO 1089/25, KIO 1090/25 (6)</a:t>
            </a:r>
          </a:p>
        </p:txBody>
      </p:sp>
      <p:sp>
        <p:nvSpPr>
          <p:cNvPr id="3" name="Inhaltsplatzhalter 2">
            <a:extLst>
              <a:ext uri="{FF2B5EF4-FFF2-40B4-BE49-F238E27FC236}">
                <a16:creationId xmlns:a16="http://schemas.microsoft.com/office/drawing/2014/main" id="{85E20D3F-79C5-C0F4-6CE0-337B54B1D094}"/>
              </a:ext>
            </a:extLst>
          </p:cNvPr>
          <p:cNvSpPr>
            <a:spLocks noGrp="1"/>
          </p:cNvSpPr>
          <p:nvPr>
            <p:ph idx="1"/>
          </p:nvPr>
        </p:nvSpPr>
        <p:spPr>
          <a:xfrm>
            <a:off x="348792" y="1439110"/>
            <a:ext cx="11510128" cy="4526280"/>
          </a:xfrm>
        </p:spPr>
        <p:txBody>
          <a:bodyPr/>
          <a:lstStyle/>
          <a:p>
            <a:pPr marL="0" marR="0" lvl="0" indent="0" algn="just" defTabSz="914400" rtl="0" eaLnBrk="1" fontAlgn="base" latinLnBrk="0" hangingPunct="1">
              <a:lnSpc>
                <a:spcPct val="100000"/>
              </a:lnSpc>
              <a:spcBef>
                <a:spcPct val="20000"/>
              </a:spcBef>
              <a:spcAft>
                <a:spcPct val="0"/>
              </a:spcAft>
              <a:buClr>
                <a:srgbClr val="642565"/>
              </a:buClr>
              <a:buSzTx/>
              <a:buFont typeface="Wingdings" pitchFamily="2" charset="2"/>
              <a:buNone/>
              <a:tabLst/>
              <a:defRPr/>
            </a:pPr>
            <a:endParaRPr kumimoji="0" lang="pl-PL" sz="1000" b="0" i="0" u="none" strike="noStrike" kern="1200" cap="none" spc="0" normalizeH="0" baseline="0" noProof="0" dirty="0">
              <a:ln>
                <a:noFill/>
              </a:ln>
              <a:solidFill>
                <a:srgbClr val="5A5B5E"/>
              </a:solidFill>
              <a:effectLst/>
              <a:uLnTx/>
              <a:uFillTx/>
              <a:latin typeface="Arial"/>
              <a:ea typeface="+mn-ea"/>
              <a:cs typeface="+mn-cs"/>
            </a:endParaRPr>
          </a:p>
          <a:p>
            <a:pPr marL="0" marR="0" lvl="0" indent="0" algn="just" defTabSz="914400" rtl="0" eaLnBrk="1" fontAlgn="base" latinLnBrk="0" hangingPunct="1">
              <a:lnSpc>
                <a:spcPct val="150000"/>
              </a:lnSpc>
              <a:spcBef>
                <a:spcPct val="20000"/>
              </a:spcBef>
              <a:spcAft>
                <a:spcPct val="0"/>
              </a:spcAft>
              <a:buClr>
                <a:srgbClr val="642565"/>
              </a:buClr>
              <a:buSzTx/>
              <a:buFont typeface="Wingdings" pitchFamily="2" charset="2"/>
              <a:buNone/>
              <a:tabLst/>
              <a:defRPr/>
            </a:pPr>
            <a:r>
              <a:rPr kumimoji="0" lang="pl-PL" sz="1900" i="1" u="none" strike="noStrike" kern="1200" cap="none" spc="0" normalizeH="0" baseline="0" noProof="0" dirty="0">
                <a:ln>
                  <a:noFill/>
                </a:ln>
                <a:solidFill>
                  <a:srgbClr val="5A5B5E"/>
                </a:solidFill>
                <a:effectLst/>
                <a:uLnTx/>
                <a:uFillTx/>
                <a:latin typeface="Arial"/>
                <a:ea typeface="+mn-ea"/>
                <a:cs typeface="+mn-cs"/>
              </a:rPr>
              <a:t>„W związku z powyższym, uwzględniając ww. zarzuty </a:t>
            </a:r>
            <a:r>
              <a:rPr kumimoji="0" lang="pl-PL" sz="1900" b="1" i="1" u="none" strike="noStrike" kern="1200" cap="none" spc="0" normalizeH="0" baseline="0" noProof="0" dirty="0">
                <a:ln>
                  <a:noFill/>
                </a:ln>
                <a:solidFill>
                  <a:srgbClr val="5A5B5E"/>
                </a:solidFill>
                <a:effectLst/>
                <a:uLnTx/>
                <a:uFillTx/>
                <a:latin typeface="Arial"/>
                <a:ea typeface="+mn-ea"/>
                <a:cs typeface="+mn-cs"/>
              </a:rPr>
              <a:t>Izba nakazała Zamawiającemu </a:t>
            </a:r>
            <a:r>
              <a:rPr kumimoji="0" lang="pl-PL" sz="1900" i="1" u="none" strike="noStrike" kern="1200" cap="none" spc="0" normalizeH="0" baseline="0" noProof="0" dirty="0">
                <a:ln>
                  <a:noFill/>
                </a:ln>
                <a:solidFill>
                  <a:srgbClr val="5A5B5E"/>
                </a:solidFill>
                <a:effectLst/>
                <a:uLnTx/>
                <a:uFillTx/>
                <a:latin typeface="Arial"/>
                <a:ea typeface="+mn-ea"/>
                <a:cs typeface="+mn-cs"/>
              </a:rPr>
              <a:t>zmianę wymagania w zakresie obowiązku wykonawcy osiągnięcia poziomu przygotowania do ponownego użycia i recyklingu odpadów komunalnych oraz sposobu ustalenia kary umownej za nieosiągnięcie tego poziomu – przez </a:t>
            </a:r>
            <a:r>
              <a:rPr kumimoji="0" lang="pl-PL" sz="1900" b="1" i="1" u="none" strike="noStrike" kern="1200" cap="none" spc="0" normalizeH="0" baseline="0" noProof="0" dirty="0">
                <a:ln>
                  <a:noFill/>
                </a:ln>
                <a:solidFill>
                  <a:srgbClr val="5A5B5E"/>
                </a:solidFill>
                <a:effectLst/>
                <a:uLnTx/>
                <a:uFillTx/>
                <a:latin typeface="Arial"/>
                <a:ea typeface="+mn-ea"/>
                <a:cs typeface="+mn-cs"/>
              </a:rPr>
              <a:t>dostosowanie tego wymagania oraz kary do realnych możliwości osiągnięcia tego parametru w ramach realizacji umowy, z uwzględnieniem odpowiedzialności zamawiającego za poziom udziału odpadów niesegregowanych w całym strumieniu odbieranych odpadów</a:t>
            </a:r>
            <a:r>
              <a:rPr kumimoji="0" lang="pl-PL" sz="1900" i="1" u="none" strike="noStrike" kern="1200" cap="none" spc="0" normalizeH="0" baseline="0" noProof="0" dirty="0">
                <a:ln>
                  <a:noFill/>
                </a:ln>
                <a:solidFill>
                  <a:srgbClr val="5A5B5E"/>
                </a:solidFill>
                <a:effectLst/>
                <a:uLnTx/>
                <a:uFillTx/>
                <a:latin typeface="Arial"/>
                <a:ea typeface="+mn-ea"/>
                <a:cs typeface="+mn-cs"/>
              </a:rPr>
              <a:t>. Sposób wykonania wyroku należy do Zamawiającego, pod warunkiem wypełnienia wytycznych w zakresie nakazanej modyfikacji. Mając na uwadze przedstawioną wyżej argumentacje, </a:t>
            </a:r>
            <a:r>
              <a:rPr kumimoji="0" lang="pl-PL" sz="1900" b="1" i="1" u="sng" strike="noStrike" kern="1200" cap="none" spc="0" normalizeH="0" baseline="0" noProof="0" dirty="0">
                <a:ln>
                  <a:noFill/>
                </a:ln>
                <a:solidFill>
                  <a:srgbClr val="5A5B5E"/>
                </a:solidFill>
                <a:effectLst/>
                <a:uLnTx/>
                <a:uFillTx/>
                <a:latin typeface="Arial"/>
                <a:ea typeface="+mn-ea"/>
                <a:cs typeface="+mn-cs"/>
              </a:rPr>
              <a:t>zasadne wydaje się rozważenie</a:t>
            </a:r>
            <a:r>
              <a:rPr kumimoji="0" lang="pl-PL" sz="1900" i="1" u="none" strike="noStrike" kern="1200" cap="none" spc="0" normalizeH="0" baseline="0" noProof="0" dirty="0">
                <a:ln>
                  <a:noFill/>
                </a:ln>
                <a:solidFill>
                  <a:srgbClr val="5A5B5E"/>
                </a:solidFill>
                <a:effectLst/>
                <a:uLnTx/>
                <a:uFillTx/>
                <a:latin typeface="Arial"/>
                <a:ea typeface="+mn-ea"/>
                <a:cs typeface="+mn-cs"/>
              </a:rPr>
              <a:t> uzależnienia nałożonego na wykonawcę obowiązku i powiązanej z nim kary </a:t>
            </a:r>
            <a:r>
              <a:rPr kumimoji="0" lang="pl-PL" sz="1900" b="1" i="1" u="none" strike="noStrike" kern="1200" cap="none" spc="0" normalizeH="0" baseline="0" noProof="0" dirty="0">
                <a:ln>
                  <a:noFill/>
                </a:ln>
                <a:solidFill>
                  <a:srgbClr val="5A5B5E"/>
                </a:solidFill>
                <a:effectLst/>
                <a:uLnTx/>
                <a:uFillTx/>
                <a:latin typeface="Arial"/>
                <a:ea typeface="+mn-ea"/>
                <a:cs typeface="+mn-cs"/>
              </a:rPr>
              <a:t>od rzeczywistego poziomu udziału odpadów zmieszanych w strumieniu odbieranych odpadów</a:t>
            </a:r>
            <a:r>
              <a:rPr kumimoji="0" lang="pl-PL" sz="1900" i="1" u="none" strike="noStrike" kern="1200" cap="none" spc="0" normalizeH="0" baseline="0" noProof="0" dirty="0">
                <a:ln>
                  <a:noFill/>
                </a:ln>
                <a:solidFill>
                  <a:srgbClr val="5A5B5E"/>
                </a:solidFill>
                <a:effectLst/>
                <a:uLnTx/>
                <a:uFillTx/>
                <a:latin typeface="Arial"/>
                <a:ea typeface="+mn-ea"/>
                <a:cs typeface="+mn-cs"/>
              </a:rPr>
              <a:t>”.</a:t>
            </a:r>
          </a:p>
        </p:txBody>
      </p:sp>
      <p:sp>
        <p:nvSpPr>
          <p:cNvPr id="4" name="Foliennummernplatzhalter 3">
            <a:extLst>
              <a:ext uri="{FF2B5EF4-FFF2-40B4-BE49-F238E27FC236}">
                <a16:creationId xmlns:a16="http://schemas.microsoft.com/office/drawing/2014/main" id="{C0610999-7109-FD91-5CD3-AF8D3858E5FB}"/>
              </a:ext>
            </a:extLst>
          </p:cNvPr>
          <p:cNvSpPr>
            <a:spLocks noGrp="1"/>
          </p:cNvSpPr>
          <p:nvPr>
            <p:ph type="sldNum" sz="quarter" idx="11"/>
          </p:nvPr>
        </p:nvSpPr>
        <p:spPr/>
        <p:txBody>
          <a:bodyPr/>
          <a:lstStyle/>
          <a:p>
            <a:pPr algn="ctr" defTabSz="1097280">
              <a:defRPr/>
            </a:pPr>
            <a:r>
              <a:rPr lang="de-DE" dirty="0" err="1">
                <a:solidFill>
                  <a:prstClr val="black">
                    <a:tint val="75000"/>
                  </a:prstClr>
                </a:solidFill>
                <a:latin typeface="+mn-lt"/>
              </a:rPr>
              <a:t>Slajd</a:t>
            </a:r>
            <a:r>
              <a:rPr lang="de-DE" dirty="0">
                <a:solidFill>
                  <a:prstClr val="black">
                    <a:tint val="75000"/>
                  </a:prstClr>
                </a:solidFill>
                <a:latin typeface="+mn-lt"/>
              </a:rPr>
              <a:t> </a:t>
            </a:r>
            <a:fld id="{9DE5E878-98C0-4758-B1C7-DB0F9977D4AD}" type="slidenum">
              <a:rPr lang="de-DE">
                <a:solidFill>
                  <a:prstClr val="black">
                    <a:tint val="75000"/>
                  </a:prstClr>
                </a:solidFill>
                <a:latin typeface="+mn-lt"/>
              </a:rPr>
              <a:pPr algn="ctr" defTabSz="1097280">
                <a:defRPr/>
              </a:pPr>
              <a:t>49</a:t>
            </a:fld>
            <a:endParaRPr lang="de-DE" dirty="0">
              <a:solidFill>
                <a:prstClr val="black">
                  <a:tint val="75000"/>
                </a:prstClr>
              </a:solidFill>
              <a:latin typeface="+mn-lt"/>
            </a:endParaRPr>
          </a:p>
        </p:txBody>
      </p:sp>
      <p:sp>
        <p:nvSpPr>
          <p:cNvPr id="5" name="Fußzeilenplatzhalter 4">
            <a:extLst>
              <a:ext uri="{FF2B5EF4-FFF2-40B4-BE49-F238E27FC236}">
                <a16:creationId xmlns:a16="http://schemas.microsoft.com/office/drawing/2014/main" id="{1AF9BAF3-23A1-DBBD-15CB-AEC8F4F9EC77}"/>
              </a:ext>
            </a:extLst>
          </p:cNvPr>
          <p:cNvSpPr>
            <a:spLocks noGrp="1"/>
          </p:cNvSpPr>
          <p:nvPr>
            <p:ph type="ftr" sz="quarter" idx="10"/>
          </p:nvPr>
        </p:nvSpPr>
        <p:spPr/>
        <p:txBody>
          <a:bodyPr/>
          <a:lstStyle/>
          <a:p>
            <a:pPr defTabSz="1097280">
              <a:defRPr/>
            </a:pPr>
            <a:fld id="{79835E42-6D4A-46CC-B59D-5108721DEF3D}" type="datetime1">
              <a:rPr lang="de-AT">
                <a:solidFill>
                  <a:prstClr val="black">
                    <a:tint val="75000"/>
                  </a:prstClr>
                </a:solidFill>
                <a:latin typeface="+mn-lt"/>
              </a:rPr>
              <a:pPr defTabSz="1097280">
                <a:defRPr/>
              </a:pPr>
              <a:t>17.09.2025</a:t>
            </a:fld>
            <a:endParaRPr lang="de-DE" dirty="0">
              <a:solidFill>
                <a:prstClr val="black">
                  <a:tint val="75000"/>
                </a:prstClr>
              </a:solidFill>
              <a:latin typeface="+mn-lt"/>
            </a:endParaRPr>
          </a:p>
        </p:txBody>
      </p:sp>
    </p:spTree>
    <p:extLst>
      <p:ext uri="{BB962C8B-B14F-4D97-AF65-F5344CB8AC3E}">
        <p14:creationId xmlns:p14="http://schemas.microsoft.com/office/powerpoint/2010/main" val="1554806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AE0179-C075-48A9-963D-7F929022131F}"/>
              </a:ext>
            </a:extLst>
          </p:cNvPr>
          <p:cNvSpPr>
            <a:spLocks noGrp="1"/>
          </p:cNvSpPr>
          <p:nvPr>
            <p:ph type="title"/>
          </p:nvPr>
        </p:nvSpPr>
        <p:spPr/>
        <p:txBody>
          <a:bodyPr>
            <a:normAutofit/>
          </a:bodyPr>
          <a:lstStyle/>
          <a:p>
            <a:r>
              <a:rPr lang="pl-PL" sz="2500" dirty="0">
                <a:latin typeface="+mn-lt"/>
              </a:rPr>
              <a:t>Uprawnienia kontrolowanego</a:t>
            </a:r>
          </a:p>
        </p:txBody>
      </p:sp>
      <p:sp>
        <p:nvSpPr>
          <p:cNvPr id="4" name="Foliennummernplatzhalter 3">
            <a:extLst>
              <a:ext uri="{FF2B5EF4-FFF2-40B4-BE49-F238E27FC236}">
                <a16:creationId xmlns:a16="http://schemas.microsoft.com/office/drawing/2014/main" id="{57E33AB5-B9A1-4826-BBAF-A44959B2C29C}"/>
              </a:ext>
            </a:extLst>
          </p:cNvPr>
          <p:cNvSpPr>
            <a:spLocks noGrp="1"/>
          </p:cNvSpPr>
          <p:nvPr>
            <p:ph type="sldNum" sz="quarter" idx="11"/>
          </p:nvPr>
        </p:nvSpPr>
        <p:spPr>
          <a:xfrm>
            <a:off x="5473441" y="6255198"/>
            <a:ext cx="1261864" cy="363856"/>
          </a:xfrm>
        </p:spPr>
        <p: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err="1">
                <a:ln>
                  <a:noFill/>
                </a:ln>
                <a:solidFill>
                  <a:prstClr val="black">
                    <a:tint val="75000"/>
                  </a:prstClr>
                </a:solidFill>
                <a:effectLst/>
                <a:uLnTx/>
                <a:uFillTx/>
                <a:latin typeface="Arial"/>
                <a:ea typeface="+mn-ea"/>
                <a:cs typeface="+mn-cs"/>
              </a:rPr>
              <a:t>Slajd</a:t>
            </a:r>
            <a:r>
              <a:rPr kumimoji="0" lang="de-DE" sz="1200" b="0" i="0" u="none" strike="noStrike" kern="1200" cap="none" spc="0" normalizeH="0" baseline="0" noProof="0" dirty="0">
                <a:ln>
                  <a:noFill/>
                </a:ln>
                <a:solidFill>
                  <a:prstClr val="black">
                    <a:tint val="75000"/>
                  </a:prstClr>
                </a:solidFill>
                <a:effectLst/>
                <a:uLnTx/>
                <a:uFillTx/>
                <a:latin typeface="Arial"/>
                <a:ea typeface="+mn-ea"/>
                <a:cs typeface="+mn-cs"/>
              </a:rPr>
              <a:t> </a:t>
            </a:r>
            <a:fld id="{9DE5E878-98C0-4758-B1C7-DB0F9977D4AD}" type="slidenum">
              <a:rPr kumimoji="0" lang="de-DE" sz="12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ctr" defTabSz="1097280" rtl="0" eaLnBrk="1" fontAlgn="auto" latinLnBrk="0" hangingPunct="1">
                <a:lnSpc>
                  <a:spcPct val="100000"/>
                </a:lnSpc>
                <a:spcBef>
                  <a:spcPts val="0"/>
                </a:spcBef>
                <a:spcAft>
                  <a:spcPts val="0"/>
                </a:spcAft>
                <a:buClrTx/>
                <a:buSzTx/>
                <a:buFontTx/>
                <a:buNone/>
                <a:tabLst/>
                <a:defRPr/>
              </a:pPr>
              <a:t>5</a:t>
            </a:fld>
            <a:endParaRPr kumimoji="0" lang="de-DE"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Fußzeilenplatzhalter 4">
            <a:extLst>
              <a:ext uri="{FF2B5EF4-FFF2-40B4-BE49-F238E27FC236}">
                <a16:creationId xmlns:a16="http://schemas.microsoft.com/office/drawing/2014/main" id="{B819E6B0-7576-4583-BA79-A8D1058A6BED}"/>
              </a:ext>
            </a:extLst>
          </p:cNvPr>
          <p:cNvSpPr>
            <a:spLocks noGrp="1"/>
          </p:cNvSpPr>
          <p:nvPr>
            <p:ph type="ftr" sz="quarter" idx="10"/>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79835E42-6D4A-46CC-B59D-5108721DEF3D}" type="datetime1">
              <a:rPr kumimoji="0" lang="de-AT" sz="12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17.09.2025</a:t>
            </a:fld>
            <a:endParaRPr kumimoji="0" lang="de-DE"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Inhaltsplatzhalter 2">
            <a:extLst>
              <a:ext uri="{FF2B5EF4-FFF2-40B4-BE49-F238E27FC236}">
                <a16:creationId xmlns:a16="http://schemas.microsoft.com/office/drawing/2014/main" id="{89A776A4-4ACE-4644-BEC2-F0E3C62827E8}"/>
              </a:ext>
            </a:extLst>
          </p:cNvPr>
          <p:cNvSpPr>
            <a:spLocks noGrp="1"/>
          </p:cNvSpPr>
          <p:nvPr>
            <p:ph idx="1"/>
          </p:nvPr>
        </p:nvSpPr>
        <p:spPr>
          <a:xfrm>
            <a:off x="180870" y="1225899"/>
            <a:ext cx="11847007" cy="4260501"/>
          </a:xfrm>
        </p:spPr>
        <p:txBody>
          <a:bodyPr/>
          <a:lstStyle/>
          <a:p>
            <a:pPr marL="276225" indent="-276225" algn="just">
              <a:lnSpc>
                <a:spcPct val="130000"/>
              </a:lnSpc>
            </a:pPr>
            <a:r>
              <a:rPr lang="pl-PL" sz="1900" dirty="0">
                <a:solidFill>
                  <a:schemeClr val="tx1">
                    <a:lumMod val="65000"/>
                    <a:lumOff val="35000"/>
                  </a:schemeClr>
                </a:solidFill>
                <a:latin typeface="+mn-lt"/>
              </a:rPr>
              <a:t>Prawo do milczenia podczas przesłuchiwania w toku kontroli WIOŚ</a:t>
            </a:r>
          </a:p>
          <a:p>
            <a:pPr marL="0" indent="0" algn="just">
              <a:lnSpc>
                <a:spcPct val="130000"/>
              </a:lnSpc>
              <a:buNone/>
            </a:pPr>
            <a:endParaRPr lang="pl-PL" sz="500" dirty="0">
              <a:solidFill>
                <a:schemeClr val="tx1">
                  <a:lumMod val="65000"/>
                  <a:lumOff val="35000"/>
                </a:schemeClr>
              </a:solidFill>
              <a:latin typeface="+mn-lt"/>
            </a:endParaRPr>
          </a:p>
          <a:p>
            <a:pPr marL="0" indent="0" algn="just">
              <a:lnSpc>
                <a:spcPct val="130000"/>
              </a:lnSpc>
              <a:buNone/>
            </a:pPr>
            <a:r>
              <a:rPr lang="pl-PL" sz="1900" b="1" u="sng" dirty="0">
                <a:solidFill>
                  <a:schemeClr val="tx1">
                    <a:lumMod val="65000"/>
                    <a:lumOff val="35000"/>
                  </a:schemeClr>
                </a:solidFill>
                <a:latin typeface="+mn-lt"/>
              </a:rPr>
              <a:t>Z uzasadnienia uchwały Sądu Najwyższego 7 sędziów z 22 stycznia 2003 r., sygn. akt I KZP 39/02 (OSNKW 2003/1-2/1, OSP 2003/11/145):</a:t>
            </a:r>
          </a:p>
          <a:p>
            <a:pPr marL="0" indent="0" algn="just">
              <a:lnSpc>
                <a:spcPct val="130000"/>
              </a:lnSpc>
              <a:buNone/>
            </a:pPr>
            <a:r>
              <a:rPr lang="pl-PL" sz="1900" dirty="0">
                <a:solidFill>
                  <a:schemeClr val="tx1">
                    <a:lumMod val="65000"/>
                    <a:lumOff val="35000"/>
                  </a:schemeClr>
                </a:solidFill>
                <a:latin typeface="+mn-lt"/>
              </a:rPr>
              <a:t>„(…) </a:t>
            </a:r>
            <a:r>
              <a:rPr lang="pl-PL" sz="1900" i="1" dirty="0">
                <a:solidFill>
                  <a:schemeClr val="tx1">
                    <a:lumMod val="65000"/>
                    <a:lumOff val="35000"/>
                  </a:schemeClr>
                </a:solidFill>
                <a:latin typeface="+mn-lt"/>
              </a:rPr>
              <a:t>stwierdzić zatem należy, że ”zatajenie prawdy” to przemilczenie w złożonym zeznaniu okoliczności lub jawne zaprzeczenie okolicznościom, które w rzeczywistości zaistniały. A zatem, bezpodstawne uchylenie się od złożenia zeznań nie jest ”zatajeniem prawdy”, w rozumieniu art. 233 § 1 k.k.</a:t>
            </a:r>
            <a:r>
              <a:rPr lang="pl-PL" sz="1900" dirty="0">
                <a:solidFill>
                  <a:schemeClr val="tx1">
                    <a:lumMod val="65000"/>
                    <a:lumOff val="35000"/>
                  </a:schemeClr>
                </a:solidFill>
                <a:latin typeface="+mn-lt"/>
              </a:rPr>
              <a:t>”.</a:t>
            </a:r>
          </a:p>
          <a:p>
            <a:pPr marL="0" indent="0" algn="just">
              <a:lnSpc>
                <a:spcPct val="130000"/>
              </a:lnSpc>
              <a:buNone/>
            </a:pPr>
            <a:endParaRPr lang="pl-PL" sz="500" dirty="0">
              <a:solidFill>
                <a:schemeClr val="tx1">
                  <a:lumMod val="65000"/>
                  <a:lumOff val="35000"/>
                </a:schemeClr>
              </a:solidFill>
              <a:latin typeface="+mn-lt"/>
            </a:endParaRPr>
          </a:p>
          <a:p>
            <a:pPr marL="0" indent="0" algn="just">
              <a:lnSpc>
                <a:spcPct val="130000"/>
              </a:lnSpc>
              <a:buNone/>
            </a:pPr>
            <a:r>
              <a:rPr lang="pl-PL" sz="1900" b="1" u="sng" dirty="0">
                <a:solidFill>
                  <a:schemeClr val="tx1">
                    <a:lumMod val="65000"/>
                    <a:lumOff val="35000"/>
                  </a:schemeClr>
                </a:solidFill>
                <a:latin typeface="+mn-lt"/>
              </a:rPr>
              <a:t>Z uzasadnienia uchwały Sądu Najwyższego z 9 listopada 2021 r., sygn. akt I KZP 5/21 (OSNK 2022/1/1, OSP 2002/12/106:</a:t>
            </a:r>
          </a:p>
          <a:p>
            <a:pPr marL="0" indent="0" algn="just">
              <a:lnSpc>
                <a:spcPct val="130000"/>
              </a:lnSpc>
              <a:buNone/>
            </a:pPr>
            <a:r>
              <a:rPr lang="pl-PL" sz="1900" dirty="0">
                <a:solidFill>
                  <a:schemeClr val="tx1">
                    <a:lumMod val="65000"/>
                    <a:lumOff val="35000"/>
                  </a:schemeClr>
                </a:solidFill>
                <a:latin typeface="+mn-lt"/>
              </a:rPr>
              <a:t>„(…) </a:t>
            </a:r>
            <a:r>
              <a:rPr lang="pl-PL" sz="1900" i="1" dirty="0">
                <a:solidFill>
                  <a:schemeClr val="tx1">
                    <a:lumMod val="65000"/>
                    <a:lumOff val="35000"/>
                  </a:schemeClr>
                </a:solidFill>
                <a:latin typeface="+mn-lt"/>
              </a:rPr>
              <a:t>wolno stwierdzić, że nie popełnia przestępstwa z art. 233 § 1a k.k. świadek składający zeznanie z obawy przed grożącą mu odpowiedzialnością karną, jeśli – realizując prawo do obrony – zeznaje nieprawdę lub zataja prawdę, nie wyczerpując jednocześnie swoim zachowaniem znamion czynu zabronionego określonego w innym przepisie ustawy</a:t>
            </a:r>
            <a:r>
              <a:rPr lang="pl-PL" sz="1900" dirty="0">
                <a:solidFill>
                  <a:schemeClr val="tx1">
                    <a:lumMod val="65000"/>
                    <a:lumOff val="35000"/>
                  </a:schemeClr>
                </a:solidFill>
                <a:latin typeface="+mn-lt"/>
              </a:rPr>
              <a:t>”.</a:t>
            </a:r>
          </a:p>
          <a:p>
            <a:pPr marL="0" indent="0" algn="just">
              <a:lnSpc>
                <a:spcPct val="130000"/>
              </a:lnSpc>
              <a:buNone/>
            </a:pPr>
            <a:endParaRPr lang="pl-PL" sz="1900" dirty="0">
              <a:solidFill>
                <a:schemeClr val="tx1">
                  <a:lumMod val="65000"/>
                  <a:lumOff val="35000"/>
                </a:schemeClr>
              </a:solidFill>
              <a:latin typeface="+mn-lt"/>
            </a:endParaRPr>
          </a:p>
        </p:txBody>
      </p:sp>
    </p:spTree>
    <p:extLst>
      <p:ext uri="{BB962C8B-B14F-4D97-AF65-F5344CB8AC3E}">
        <p14:creationId xmlns:p14="http://schemas.microsoft.com/office/powerpoint/2010/main" val="2670803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13407-98EC-2289-403B-35CB0726BA8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4D96F13-E246-3DF8-D3B2-770ABB755221}"/>
              </a:ext>
            </a:extLst>
          </p:cNvPr>
          <p:cNvSpPr>
            <a:spLocks noGrp="1"/>
          </p:cNvSpPr>
          <p:nvPr>
            <p:ph type="title"/>
          </p:nvPr>
        </p:nvSpPr>
        <p:spPr/>
        <p:txBody>
          <a:bodyPr>
            <a:normAutofit/>
          </a:bodyPr>
          <a:lstStyle/>
          <a:p>
            <a:r>
              <a:rPr kumimoji="0" lang="pl-PL" sz="2500" b="0" i="0" u="none" strike="noStrike" kern="1200" cap="all" spc="0" normalizeH="0" baseline="0" noProof="0" dirty="0">
                <a:ln>
                  <a:noFill/>
                </a:ln>
                <a:solidFill>
                  <a:prstClr val="white"/>
                </a:solidFill>
                <a:effectLst/>
                <a:uLnTx/>
                <a:uFillTx/>
                <a:latin typeface="Arial"/>
                <a:ea typeface="+mj-ea"/>
                <a:cs typeface="+mj-cs"/>
              </a:rPr>
              <a:t>Wyrok KIO z </a:t>
            </a:r>
            <a:r>
              <a:rPr lang="pl-PL" sz="2500" dirty="0">
                <a:solidFill>
                  <a:prstClr val="white"/>
                </a:solidFill>
                <a:latin typeface="Arial"/>
              </a:rPr>
              <a:t>7 lipca </a:t>
            </a:r>
            <a:r>
              <a:rPr kumimoji="0" lang="pl-PL" sz="2500" b="0" i="0" u="none" strike="noStrike" kern="1200" cap="all" spc="0" normalizeH="0" baseline="0" noProof="0" dirty="0">
                <a:ln>
                  <a:noFill/>
                </a:ln>
                <a:solidFill>
                  <a:prstClr val="white"/>
                </a:solidFill>
                <a:effectLst/>
                <a:uLnTx/>
                <a:uFillTx/>
                <a:latin typeface="Arial"/>
                <a:ea typeface="+mj-ea"/>
                <a:cs typeface="+mj-cs"/>
              </a:rPr>
              <a:t>2025 r.</a:t>
            </a:r>
            <a:r>
              <a:rPr lang="pl-PL" sz="2500" dirty="0">
                <a:solidFill>
                  <a:prstClr val="white"/>
                </a:solidFill>
                <a:latin typeface="Arial"/>
              </a:rPr>
              <a:t> </a:t>
            </a:r>
            <a:r>
              <a:rPr kumimoji="0" lang="pl-PL" sz="2500" b="0" i="0" u="none" strike="noStrike" kern="1200" cap="all" spc="0" normalizeH="0" baseline="0" noProof="0" dirty="0">
                <a:ln>
                  <a:noFill/>
                </a:ln>
                <a:solidFill>
                  <a:prstClr val="white"/>
                </a:solidFill>
                <a:effectLst/>
                <a:uLnTx/>
                <a:uFillTx/>
                <a:latin typeface="Arial"/>
                <a:ea typeface="+mj-ea"/>
                <a:cs typeface="+mj-cs"/>
              </a:rPr>
              <a:t>o sygn. akt KIO 1981</a:t>
            </a:r>
            <a:r>
              <a:rPr lang="pl-PL" sz="2500" dirty="0">
                <a:solidFill>
                  <a:prstClr val="white"/>
                </a:solidFill>
                <a:latin typeface="Arial"/>
              </a:rPr>
              <a:t>/25</a:t>
            </a:r>
            <a:endParaRPr kumimoji="0" lang="pl-PL" sz="2500" b="0" i="0" u="none" strike="noStrike" kern="1200" cap="all" spc="0" normalizeH="0" baseline="0" noProof="0" dirty="0">
              <a:ln>
                <a:noFill/>
              </a:ln>
              <a:solidFill>
                <a:prstClr val="white"/>
              </a:solidFill>
              <a:effectLst/>
              <a:uLnTx/>
              <a:uFillTx/>
              <a:latin typeface="Arial"/>
              <a:ea typeface="+mj-ea"/>
              <a:cs typeface="+mj-cs"/>
            </a:endParaRPr>
          </a:p>
        </p:txBody>
      </p:sp>
      <p:sp>
        <p:nvSpPr>
          <p:cNvPr id="3" name="Inhaltsplatzhalter 2">
            <a:extLst>
              <a:ext uri="{FF2B5EF4-FFF2-40B4-BE49-F238E27FC236}">
                <a16:creationId xmlns:a16="http://schemas.microsoft.com/office/drawing/2014/main" id="{0C7BC07E-4917-DCE0-612D-7070D26E6286}"/>
              </a:ext>
            </a:extLst>
          </p:cNvPr>
          <p:cNvSpPr>
            <a:spLocks noGrp="1"/>
          </p:cNvSpPr>
          <p:nvPr>
            <p:ph idx="1"/>
          </p:nvPr>
        </p:nvSpPr>
        <p:spPr>
          <a:xfrm>
            <a:off x="348792" y="1439110"/>
            <a:ext cx="11510128" cy="4526280"/>
          </a:xfrm>
        </p:spPr>
        <p:txBody>
          <a:bodyPr/>
          <a:lstStyle/>
          <a:p>
            <a:pPr marL="0" marR="0" lvl="0" indent="0" algn="just" defTabSz="914400" rtl="0" eaLnBrk="1" fontAlgn="base" latinLnBrk="0" hangingPunct="1">
              <a:lnSpc>
                <a:spcPct val="100000"/>
              </a:lnSpc>
              <a:spcBef>
                <a:spcPct val="20000"/>
              </a:spcBef>
              <a:spcAft>
                <a:spcPct val="0"/>
              </a:spcAft>
              <a:buClr>
                <a:srgbClr val="642565"/>
              </a:buClr>
              <a:buSzTx/>
              <a:buFont typeface="Wingdings" pitchFamily="2" charset="2"/>
              <a:buNone/>
              <a:tabLst/>
              <a:defRPr/>
            </a:pPr>
            <a:endParaRPr kumimoji="0" lang="pl-PL" sz="1400" b="0" i="0" u="none" strike="noStrike" kern="1200" cap="none" spc="0" normalizeH="0" baseline="0" noProof="0" dirty="0">
              <a:ln>
                <a:noFill/>
              </a:ln>
              <a:solidFill>
                <a:srgbClr val="5A5B5E"/>
              </a:solidFill>
              <a:effectLst/>
              <a:uLnTx/>
              <a:uFillTx/>
              <a:latin typeface="Arial"/>
              <a:ea typeface="+mn-ea"/>
              <a:cs typeface="+mn-cs"/>
            </a:endParaRPr>
          </a:p>
          <a:p>
            <a:pPr marL="0" marR="0" lvl="0" indent="0" algn="just" defTabSz="914400" rtl="0" eaLnBrk="1" fontAlgn="base" latinLnBrk="0" hangingPunct="1">
              <a:lnSpc>
                <a:spcPct val="150000"/>
              </a:lnSpc>
              <a:spcBef>
                <a:spcPct val="20000"/>
              </a:spcBef>
              <a:spcAft>
                <a:spcPct val="0"/>
              </a:spcAft>
              <a:buClr>
                <a:srgbClr val="642565"/>
              </a:buClr>
              <a:buSzTx/>
              <a:buFont typeface="Wingdings" pitchFamily="2" charset="2"/>
              <a:buNone/>
              <a:tabLst/>
              <a:defRPr/>
            </a:pPr>
            <a:r>
              <a:rPr kumimoji="0" lang="pl-PL" sz="1800" i="1" u="none" strike="noStrike" kern="1200" cap="none" spc="0" normalizeH="0" baseline="0" noProof="0" dirty="0">
                <a:ln>
                  <a:noFill/>
                </a:ln>
                <a:solidFill>
                  <a:srgbClr val="5A5B5E"/>
                </a:solidFill>
                <a:effectLst/>
                <a:uLnTx/>
                <a:uFillTx/>
                <a:latin typeface="Arial"/>
                <a:ea typeface="+mn-ea"/>
                <a:cs typeface="+mn-cs"/>
              </a:rPr>
              <a:t>„</a:t>
            </a:r>
            <a:r>
              <a:rPr lang="pl-PL" sz="1800" dirty="0">
                <a:solidFill>
                  <a:srgbClr val="5A5B5E"/>
                </a:solidFill>
                <a:latin typeface="Arial"/>
              </a:rPr>
              <a:t>(…)</a:t>
            </a:r>
            <a:r>
              <a:rPr kumimoji="0" lang="pl-PL" sz="1800" i="1" u="none" strike="noStrike" kern="1200" cap="none" spc="0" normalizeH="0" baseline="0" noProof="0" dirty="0">
                <a:ln>
                  <a:noFill/>
                </a:ln>
                <a:solidFill>
                  <a:srgbClr val="5A5B5E"/>
                </a:solidFill>
                <a:effectLst/>
                <a:uLnTx/>
                <a:uFillTx/>
                <a:latin typeface="Arial"/>
                <a:ea typeface="+mn-ea"/>
                <a:cs typeface="+mn-cs"/>
              </a:rPr>
              <a:t> Izba podziela stanowisko odwołującego, że </a:t>
            </a:r>
            <a:r>
              <a:rPr kumimoji="0" lang="pl-PL" sz="1800" b="1" i="1" u="sng" strike="noStrike" kern="1200" cap="none" spc="0" normalizeH="0" baseline="0" noProof="0" dirty="0">
                <a:ln>
                  <a:noFill/>
                </a:ln>
                <a:solidFill>
                  <a:srgbClr val="5A5B5E"/>
                </a:solidFill>
                <a:effectLst/>
                <a:uLnTx/>
                <a:uFillTx/>
                <a:latin typeface="Arial"/>
                <a:ea typeface="+mn-ea"/>
                <a:cs typeface="+mn-cs"/>
              </a:rPr>
              <a:t>podstawowym problemem</a:t>
            </a:r>
            <a:r>
              <a:rPr kumimoji="0" lang="pl-PL" sz="1800" b="1" i="1" u="none" strike="noStrike" kern="1200" cap="none" spc="0" normalizeH="0" baseline="0" noProof="0" dirty="0">
                <a:ln>
                  <a:noFill/>
                </a:ln>
                <a:solidFill>
                  <a:srgbClr val="5A5B5E"/>
                </a:solidFill>
                <a:effectLst/>
                <a:uLnTx/>
                <a:uFillTx/>
                <a:latin typeface="Arial"/>
                <a:ea typeface="+mn-ea"/>
                <a:cs typeface="+mn-cs"/>
              </a:rPr>
              <a:t> dla ostatecznie osiągniętego przez wykonawcę poziomu recyklingu odpadów jest </a:t>
            </a:r>
            <a:r>
              <a:rPr kumimoji="0" lang="pl-PL" sz="1800" b="1" i="1" u="sng" strike="noStrike" kern="1200" cap="none" spc="0" normalizeH="0" baseline="0" noProof="0" dirty="0">
                <a:ln>
                  <a:noFill/>
                </a:ln>
                <a:solidFill>
                  <a:srgbClr val="5A5B5E"/>
                </a:solidFill>
                <a:effectLst/>
                <a:uLnTx/>
                <a:uFillTx/>
                <a:latin typeface="Arial"/>
                <a:ea typeface="+mn-ea"/>
                <a:cs typeface="+mn-cs"/>
              </a:rPr>
              <a:t>jakość zbiórki ,,u źródła”</a:t>
            </a:r>
            <a:r>
              <a:rPr kumimoji="0" lang="pl-PL" sz="1800" i="1" u="none" strike="noStrike" kern="1200" cap="none" spc="0" normalizeH="0" baseline="0" noProof="0" dirty="0">
                <a:ln>
                  <a:noFill/>
                </a:ln>
                <a:solidFill>
                  <a:srgbClr val="5A5B5E"/>
                </a:solidFill>
                <a:effectLst/>
                <a:uLnTx/>
                <a:uFillTx/>
                <a:latin typeface="Arial"/>
                <a:ea typeface="+mn-ea"/>
                <a:cs typeface="+mn-cs"/>
              </a:rPr>
              <a:t>, na którą wpływ ma także zamawiający, który tworzy system gospodarki w gminie, a następnie wyposażony jest w ustawowe kompetencje, aby czuwać nad realizowaniem jego postulatów przez właścicieli nieruchomości. </a:t>
            </a:r>
            <a:r>
              <a:rPr lang="pl-PL" sz="1800" i="1" dirty="0">
                <a:solidFill>
                  <a:srgbClr val="5A5B5E"/>
                </a:solidFill>
                <a:latin typeface="Arial"/>
              </a:rPr>
              <a:t>W ocenie Izby wobec złożoności problemu skutecznej segregacji odpadów i jej monitoringu po obu stronach (zamawiającego i wykonawcy) zasadne jest podzielenie odpowiedzialności z tytułu ryzyka wynikającego z nieosiągniętych poziomów recyklingu. Z tego względu Izba uwzględniła ewentualny zarzut 3 odwołania”. </a:t>
            </a:r>
          </a:p>
          <a:p>
            <a:pPr marL="0" marR="0" lvl="0" indent="0" algn="just" defTabSz="914400" rtl="0" eaLnBrk="1" fontAlgn="base" latinLnBrk="0" hangingPunct="1">
              <a:lnSpc>
                <a:spcPct val="150000"/>
              </a:lnSpc>
              <a:spcBef>
                <a:spcPct val="20000"/>
              </a:spcBef>
              <a:spcAft>
                <a:spcPct val="0"/>
              </a:spcAft>
              <a:buClr>
                <a:srgbClr val="642565"/>
              </a:buClr>
              <a:buSzTx/>
              <a:buFont typeface="Wingdings" pitchFamily="2" charset="2"/>
              <a:buNone/>
              <a:tabLst/>
              <a:defRPr/>
            </a:pPr>
            <a:r>
              <a:rPr lang="pl-PL" sz="1800" b="1" dirty="0">
                <a:solidFill>
                  <a:srgbClr val="7030A0"/>
                </a:solidFill>
                <a:latin typeface="Arial"/>
              </a:rPr>
              <a:t>Izba nakazała zamawiającemu zmianę umowy poprzez takie ukształtowanie wysokości kary umownej, aby uwzględniała względem wykonawcy nie więcej niż połowę konsekwencji finansowych, wynikających z ryzyka nieosiągnięcia wymaganego prawem poziomu recyklingu</a:t>
            </a:r>
            <a:endParaRPr kumimoji="0" lang="pl-PL" sz="1800" b="1" i="1" u="none" strike="noStrike" kern="1200" cap="none" spc="0" normalizeH="0" baseline="0" noProof="0" dirty="0">
              <a:ln>
                <a:noFill/>
              </a:ln>
              <a:solidFill>
                <a:srgbClr val="7030A0"/>
              </a:solidFill>
              <a:effectLst/>
              <a:uLnTx/>
              <a:uFillTx/>
              <a:latin typeface="Arial"/>
              <a:ea typeface="+mn-ea"/>
              <a:cs typeface="+mn-cs"/>
            </a:endParaRPr>
          </a:p>
        </p:txBody>
      </p:sp>
      <p:sp>
        <p:nvSpPr>
          <p:cNvPr id="4" name="Foliennummernplatzhalter 3">
            <a:extLst>
              <a:ext uri="{FF2B5EF4-FFF2-40B4-BE49-F238E27FC236}">
                <a16:creationId xmlns:a16="http://schemas.microsoft.com/office/drawing/2014/main" id="{4A31903E-FBFB-3D71-D945-F47A9098AA89}"/>
              </a:ext>
            </a:extLst>
          </p:cNvPr>
          <p:cNvSpPr>
            <a:spLocks noGrp="1"/>
          </p:cNvSpPr>
          <p:nvPr>
            <p:ph type="sldNum" sz="quarter" idx="11"/>
          </p:nvPr>
        </p:nvSpPr>
        <p:spPr/>
        <p:txBody>
          <a:bodyPr/>
          <a:lstStyle/>
          <a:p>
            <a:pPr algn="ctr" defTabSz="1097280">
              <a:defRPr/>
            </a:pPr>
            <a:r>
              <a:rPr lang="de-DE" dirty="0" err="1">
                <a:solidFill>
                  <a:prstClr val="black">
                    <a:tint val="75000"/>
                  </a:prstClr>
                </a:solidFill>
                <a:latin typeface="+mn-lt"/>
              </a:rPr>
              <a:t>Slajd</a:t>
            </a:r>
            <a:r>
              <a:rPr lang="de-DE" dirty="0">
                <a:solidFill>
                  <a:prstClr val="black">
                    <a:tint val="75000"/>
                  </a:prstClr>
                </a:solidFill>
                <a:latin typeface="+mn-lt"/>
              </a:rPr>
              <a:t> </a:t>
            </a:r>
            <a:fld id="{9DE5E878-98C0-4758-B1C7-DB0F9977D4AD}" type="slidenum">
              <a:rPr lang="de-DE">
                <a:solidFill>
                  <a:prstClr val="black">
                    <a:tint val="75000"/>
                  </a:prstClr>
                </a:solidFill>
                <a:latin typeface="+mn-lt"/>
              </a:rPr>
              <a:pPr algn="ctr" defTabSz="1097280">
                <a:defRPr/>
              </a:pPr>
              <a:t>50</a:t>
            </a:fld>
            <a:endParaRPr lang="de-DE" dirty="0">
              <a:solidFill>
                <a:prstClr val="black">
                  <a:tint val="75000"/>
                </a:prstClr>
              </a:solidFill>
              <a:latin typeface="+mn-lt"/>
            </a:endParaRPr>
          </a:p>
        </p:txBody>
      </p:sp>
      <p:sp>
        <p:nvSpPr>
          <p:cNvPr id="5" name="Fußzeilenplatzhalter 4">
            <a:extLst>
              <a:ext uri="{FF2B5EF4-FFF2-40B4-BE49-F238E27FC236}">
                <a16:creationId xmlns:a16="http://schemas.microsoft.com/office/drawing/2014/main" id="{86E35BD1-0A67-A32B-9AAB-420E68D0053C}"/>
              </a:ext>
            </a:extLst>
          </p:cNvPr>
          <p:cNvSpPr>
            <a:spLocks noGrp="1"/>
          </p:cNvSpPr>
          <p:nvPr>
            <p:ph type="ftr" sz="quarter" idx="10"/>
          </p:nvPr>
        </p:nvSpPr>
        <p:spPr/>
        <p:txBody>
          <a:bodyPr/>
          <a:lstStyle/>
          <a:p>
            <a:pPr defTabSz="1097280">
              <a:defRPr/>
            </a:pPr>
            <a:fld id="{79835E42-6D4A-46CC-B59D-5108721DEF3D}" type="datetime1">
              <a:rPr lang="de-AT">
                <a:solidFill>
                  <a:prstClr val="black">
                    <a:tint val="75000"/>
                  </a:prstClr>
                </a:solidFill>
                <a:latin typeface="+mn-lt"/>
              </a:rPr>
              <a:pPr defTabSz="1097280">
                <a:defRPr/>
              </a:pPr>
              <a:t>17.09.2025</a:t>
            </a:fld>
            <a:endParaRPr lang="de-DE" dirty="0">
              <a:solidFill>
                <a:prstClr val="black">
                  <a:tint val="75000"/>
                </a:prstClr>
              </a:solidFill>
              <a:latin typeface="+mn-lt"/>
            </a:endParaRPr>
          </a:p>
        </p:txBody>
      </p:sp>
    </p:spTree>
    <p:extLst>
      <p:ext uri="{BB962C8B-B14F-4D97-AF65-F5344CB8AC3E}">
        <p14:creationId xmlns:p14="http://schemas.microsoft.com/office/powerpoint/2010/main" val="28852443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36E2C-0A98-F3F7-A19E-8E5E5602F78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54AC12D-6F73-5879-6099-8F6BCDE37E56}"/>
              </a:ext>
            </a:extLst>
          </p:cNvPr>
          <p:cNvSpPr>
            <a:spLocks noGrp="1"/>
          </p:cNvSpPr>
          <p:nvPr>
            <p:ph type="title"/>
          </p:nvPr>
        </p:nvSpPr>
        <p:spPr/>
        <p:txBody>
          <a:bodyPr>
            <a:normAutofit/>
          </a:bodyPr>
          <a:lstStyle/>
          <a:p>
            <a:pPr algn="just">
              <a:lnSpc>
                <a:spcPct val="130000"/>
              </a:lnSpc>
            </a:pPr>
            <a:r>
              <a:rPr lang="pl-PL" sz="2500" dirty="0">
                <a:solidFill>
                  <a:prstClr val="white"/>
                </a:solidFill>
                <a:latin typeface="Arial"/>
              </a:rPr>
              <a:t>Jakie są Rozwiązania dla osiągnięcia wymaganych poziomów ponownego użycia i recyklingu odpadów komunalnych?</a:t>
            </a:r>
            <a:endParaRPr lang="de-AT" sz="2500" dirty="0">
              <a:latin typeface="+mn-lt"/>
            </a:endParaRPr>
          </a:p>
        </p:txBody>
      </p:sp>
      <p:sp>
        <p:nvSpPr>
          <p:cNvPr id="4" name="Foliennummernplatzhalter 3">
            <a:extLst>
              <a:ext uri="{FF2B5EF4-FFF2-40B4-BE49-F238E27FC236}">
                <a16:creationId xmlns:a16="http://schemas.microsoft.com/office/drawing/2014/main" id="{FA58BEC6-A752-6320-4355-1950B969858C}"/>
              </a:ext>
            </a:extLst>
          </p:cNvPr>
          <p:cNvSpPr>
            <a:spLocks noGrp="1"/>
          </p:cNvSpPr>
          <p:nvPr>
            <p:ph type="sldNum" sz="quarter" idx="11"/>
          </p:nvPr>
        </p:nvSpPr>
        <p:spPr/>
        <p:txBody>
          <a:bodyPr/>
          <a:lstStyle/>
          <a:p>
            <a:pPr algn="ctr" defTabSz="1097280">
              <a:defRPr/>
            </a:pPr>
            <a:r>
              <a:rPr lang="pl-PL" dirty="0">
                <a:solidFill>
                  <a:prstClr val="black">
                    <a:tint val="75000"/>
                  </a:prstClr>
                </a:solidFill>
                <a:latin typeface="+mn-lt"/>
              </a:rPr>
              <a:t>Slajd</a:t>
            </a:r>
            <a:r>
              <a:rPr lang="de-DE" dirty="0">
                <a:solidFill>
                  <a:prstClr val="black">
                    <a:tint val="75000"/>
                  </a:prstClr>
                </a:solidFill>
                <a:latin typeface="+mn-lt"/>
              </a:rPr>
              <a:t> </a:t>
            </a:r>
            <a:fld id="{9DE5E878-98C0-4758-B1C7-DB0F9977D4AD}" type="slidenum">
              <a:rPr lang="de-DE">
                <a:solidFill>
                  <a:prstClr val="black">
                    <a:tint val="75000"/>
                  </a:prstClr>
                </a:solidFill>
                <a:latin typeface="+mn-lt"/>
              </a:rPr>
              <a:pPr algn="ctr" defTabSz="1097280">
                <a:defRPr/>
              </a:pPr>
              <a:t>51</a:t>
            </a:fld>
            <a:endParaRPr lang="de-DE" dirty="0">
              <a:solidFill>
                <a:prstClr val="black">
                  <a:tint val="75000"/>
                </a:prstClr>
              </a:solidFill>
              <a:latin typeface="+mn-lt"/>
            </a:endParaRPr>
          </a:p>
        </p:txBody>
      </p:sp>
      <p:sp>
        <p:nvSpPr>
          <p:cNvPr id="5" name="Fußzeilenplatzhalter 4">
            <a:extLst>
              <a:ext uri="{FF2B5EF4-FFF2-40B4-BE49-F238E27FC236}">
                <a16:creationId xmlns:a16="http://schemas.microsoft.com/office/drawing/2014/main" id="{B09603FA-5157-25C8-E579-3CAD2C7CFA6E}"/>
              </a:ext>
            </a:extLst>
          </p:cNvPr>
          <p:cNvSpPr>
            <a:spLocks noGrp="1"/>
          </p:cNvSpPr>
          <p:nvPr>
            <p:ph type="ftr" sz="quarter" idx="10"/>
          </p:nvPr>
        </p:nvSpPr>
        <p:spPr/>
        <p:txBody>
          <a:bodyPr/>
          <a:lstStyle/>
          <a:p>
            <a:pPr defTabSz="1097280">
              <a:defRPr/>
            </a:pPr>
            <a:fld id="{535F8966-4704-4816-81AE-9EB48A52822C}" type="datetime1">
              <a:rPr lang="pl-PL" smtClean="0">
                <a:solidFill>
                  <a:prstClr val="black">
                    <a:tint val="75000"/>
                  </a:prstClr>
                </a:solidFill>
                <a:latin typeface="+mn-lt"/>
              </a:rPr>
              <a:t>17.09.2025</a:t>
            </a:fld>
            <a:endParaRPr lang="de-DE" dirty="0">
              <a:solidFill>
                <a:prstClr val="black">
                  <a:tint val="75000"/>
                </a:prstClr>
              </a:solidFill>
              <a:latin typeface="+mn-lt"/>
            </a:endParaRPr>
          </a:p>
        </p:txBody>
      </p:sp>
      <p:sp>
        <p:nvSpPr>
          <p:cNvPr id="8" name="Symbol zastępczy zawartości 9">
            <a:extLst>
              <a:ext uri="{FF2B5EF4-FFF2-40B4-BE49-F238E27FC236}">
                <a16:creationId xmlns:a16="http://schemas.microsoft.com/office/drawing/2014/main" id="{7F3851B7-9926-35C7-65EA-634EA0DCCE5A}"/>
              </a:ext>
            </a:extLst>
          </p:cNvPr>
          <p:cNvSpPr>
            <a:spLocks noGrp="1"/>
          </p:cNvSpPr>
          <p:nvPr>
            <p:ph idx="1"/>
          </p:nvPr>
        </p:nvSpPr>
        <p:spPr>
          <a:xfrm>
            <a:off x="338294" y="1287827"/>
            <a:ext cx="11515411" cy="4526280"/>
          </a:xfrm>
        </p:spPr>
        <p:txBody>
          <a:bodyPr/>
          <a:lstStyle/>
          <a:p>
            <a:pPr marL="0" indent="0" algn="ctr">
              <a:lnSpc>
                <a:spcPct val="130000"/>
              </a:lnSpc>
              <a:buNone/>
            </a:pPr>
            <a:r>
              <a:rPr lang="pl-PL" sz="2000" b="1" i="1" u="sng" dirty="0">
                <a:solidFill>
                  <a:schemeClr val="tx1">
                    <a:lumMod val="65000"/>
                    <a:lumOff val="35000"/>
                  </a:schemeClr>
                </a:solidFill>
                <a:latin typeface="+mn-lt"/>
              </a:rPr>
              <a:t>,, Poziomy recyklingu za rok 2025 mogą być niższe. Komisja Europejska dała zielone światło” </a:t>
            </a:r>
            <a:endParaRPr lang="pl-PL" sz="2000" b="1" u="sng" dirty="0">
              <a:solidFill>
                <a:schemeClr val="tx1">
                  <a:lumMod val="65000"/>
                  <a:lumOff val="35000"/>
                </a:schemeClr>
              </a:solidFill>
              <a:latin typeface="+mn-lt"/>
            </a:endParaRPr>
          </a:p>
          <a:p>
            <a:pPr marL="0" indent="0" algn="just">
              <a:lnSpc>
                <a:spcPct val="130000"/>
              </a:lnSpc>
              <a:buNone/>
            </a:pPr>
            <a:endParaRPr lang="pl-PL" sz="500" dirty="0">
              <a:solidFill>
                <a:schemeClr val="tx1">
                  <a:lumMod val="65000"/>
                  <a:lumOff val="35000"/>
                </a:schemeClr>
              </a:solidFill>
              <a:latin typeface="+mn-lt"/>
            </a:endParaRPr>
          </a:p>
          <a:p>
            <a:pPr marL="0" indent="0" algn="just">
              <a:lnSpc>
                <a:spcPct val="130000"/>
              </a:lnSpc>
              <a:buNone/>
            </a:pPr>
            <a:r>
              <a:rPr lang="pl-PL" sz="1800" dirty="0">
                <a:solidFill>
                  <a:schemeClr val="tx1">
                    <a:lumMod val="65000"/>
                    <a:lumOff val="35000"/>
                  </a:schemeClr>
                </a:solidFill>
                <a:latin typeface="+mn-lt"/>
              </a:rPr>
              <a:t>- ,,(…) </a:t>
            </a:r>
            <a:r>
              <a:rPr lang="pl-PL" sz="1800" i="1" dirty="0">
                <a:solidFill>
                  <a:schemeClr val="tx1">
                    <a:lumMod val="65000"/>
                    <a:lumOff val="35000"/>
                  </a:schemeClr>
                </a:solidFill>
                <a:latin typeface="+mn-lt"/>
              </a:rPr>
              <a:t>ministerstwo wystąpiło z wnioskiem do Komisji Europejskiej o opóźnienie obowiązku uzyskania celu wyznaczonego na 2025 r. W lipcu KE poinformowała Polskę, że wniosek został złożony prawidłowo i nie ma przesłanek, żeby go odrzucić. W efekcie Polska zyskała możliwość, aby w roku 2025 osiągnąć cel w wysokości 50, a nie 55 proc. przekazania do ponownego użycia recyklingu odpadów komunalnych.</a:t>
            </a:r>
          </a:p>
          <a:p>
            <a:pPr marL="0" indent="0" algn="just">
              <a:lnSpc>
                <a:spcPct val="130000"/>
              </a:lnSpc>
              <a:buNone/>
            </a:pPr>
            <a:endParaRPr lang="pl-PL" sz="500" i="1" dirty="0">
              <a:solidFill>
                <a:schemeClr val="tx1">
                  <a:lumMod val="65000"/>
                  <a:lumOff val="35000"/>
                </a:schemeClr>
              </a:solidFill>
              <a:latin typeface="+mn-lt"/>
            </a:endParaRPr>
          </a:p>
          <a:p>
            <a:pPr marL="0" indent="0" algn="just">
              <a:lnSpc>
                <a:spcPct val="130000"/>
              </a:lnSpc>
              <a:buNone/>
            </a:pPr>
            <a:r>
              <a:rPr lang="pl-PL" sz="1800" i="1" dirty="0">
                <a:solidFill>
                  <a:schemeClr val="tx1">
                    <a:lumMod val="65000"/>
                    <a:lumOff val="35000"/>
                  </a:schemeClr>
                </a:solidFill>
                <a:latin typeface="+mn-lt"/>
              </a:rPr>
              <a:t>Czy to oznacza, że decyzja już zapadła?</a:t>
            </a:r>
          </a:p>
          <a:p>
            <a:pPr marL="0" indent="0" algn="just">
              <a:lnSpc>
                <a:spcPct val="130000"/>
              </a:lnSpc>
              <a:buNone/>
            </a:pPr>
            <a:endParaRPr lang="pl-PL" sz="500" i="1" dirty="0">
              <a:solidFill>
                <a:schemeClr val="tx1">
                  <a:lumMod val="65000"/>
                  <a:lumOff val="35000"/>
                </a:schemeClr>
              </a:solidFill>
              <a:latin typeface="+mn-lt"/>
            </a:endParaRPr>
          </a:p>
          <a:p>
            <a:pPr marL="0" indent="0" algn="just">
              <a:lnSpc>
                <a:spcPct val="130000"/>
              </a:lnSpc>
              <a:buNone/>
            </a:pPr>
            <a:r>
              <a:rPr lang="pl-PL" sz="1800" i="1" dirty="0">
                <a:solidFill>
                  <a:schemeClr val="tx1">
                    <a:lumMod val="65000"/>
                    <a:lumOff val="35000"/>
                  </a:schemeClr>
                </a:solidFill>
                <a:latin typeface="+mn-lt"/>
              </a:rPr>
              <a:t>- To świeża informacja, obecnie analizowane są możliwości ujęcia tego w przepisach krajowych, ale w tej chwili nie powiem, czy i kiedy z tej możliwości skorzystamy. Na pewno decyzja musi zapaść szybko”.</a:t>
            </a:r>
          </a:p>
          <a:p>
            <a:pPr marL="0" indent="0" algn="just">
              <a:lnSpc>
                <a:spcPct val="130000"/>
              </a:lnSpc>
              <a:buNone/>
            </a:pPr>
            <a:endParaRPr lang="pl-PL" sz="700" i="1" dirty="0">
              <a:solidFill>
                <a:schemeClr val="tx1">
                  <a:lumMod val="65000"/>
                  <a:lumOff val="35000"/>
                </a:schemeClr>
              </a:solidFill>
              <a:latin typeface="+mn-lt"/>
            </a:endParaRPr>
          </a:p>
          <a:p>
            <a:pPr marL="0" indent="0" algn="r">
              <a:lnSpc>
                <a:spcPct val="130000"/>
              </a:lnSpc>
              <a:buNone/>
            </a:pPr>
            <a:r>
              <a:rPr lang="pl-PL" sz="1800" b="1" dirty="0">
                <a:latin typeface="+mn-lt"/>
              </a:rPr>
              <a:t>Anita Sowińska</a:t>
            </a:r>
          </a:p>
          <a:p>
            <a:pPr marL="0" indent="0" algn="r">
              <a:lnSpc>
                <a:spcPct val="130000"/>
              </a:lnSpc>
              <a:buNone/>
            </a:pPr>
            <a:r>
              <a:rPr lang="pl-PL" sz="1800" b="1" dirty="0">
                <a:latin typeface="+mn-lt"/>
              </a:rPr>
              <a:t>Wiceminister Klimatu i Środowiska</a:t>
            </a:r>
            <a:endParaRPr lang="pl-PL" sz="100" b="1" u="sng" dirty="0">
              <a:latin typeface="+mn-lt"/>
            </a:endParaRPr>
          </a:p>
          <a:p>
            <a:pPr marL="0" indent="0" algn="just">
              <a:lnSpc>
                <a:spcPct val="130000"/>
              </a:lnSpc>
              <a:buNone/>
            </a:pPr>
            <a:endParaRPr lang="pl-PL" sz="400" b="1" u="sng" dirty="0">
              <a:latin typeface="+mn-lt"/>
            </a:endParaRPr>
          </a:p>
          <a:p>
            <a:pPr marL="0" indent="0" algn="just">
              <a:lnSpc>
                <a:spcPct val="130000"/>
              </a:lnSpc>
              <a:buNone/>
            </a:pPr>
            <a:r>
              <a:rPr lang="pl-PL" sz="1200" b="1" u="sng" dirty="0" err="1">
                <a:latin typeface="+mn-lt"/>
              </a:rPr>
              <a:t>Źródło</a:t>
            </a:r>
            <a:r>
              <a:rPr lang="pl-PL" sz="1200" b="1" dirty="0" err="1">
                <a:latin typeface="+mn-lt"/>
              </a:rPr>
              <a:t>:</a:t>
            </a:r>
            <a:r>
              <a:rPr lang="pl-PL" sz="1200" dirty="0" err="1">
                <a:latin typeface="+mn-lt"/>
                <a:hlinkClick r:id="rId2"/>
              </a:rPr>
              <a:t>https</a:t>
            </a:r>
            <a:r>
              <a:rPr lang="pl-PL" sz="1200" dirty="0">
                <a:latin typeface="+mn-lt"/>
                <a:hlinkClick r:id="rId2"/>
              </a:rPr>
              <a:t>://www.portalsamorzadowy.pl/gospodarka-komunalna/poziomy-recyklingu-za-rok-2025-moga-byc-nizsze-komisja-europejska-dala-zielone-swiatlo,625833.html</a:t>
            </a:r>
            <a:r>
              <a:rPr lang="pl-PL" sz="1200" dirty="0">
                <a:latin typeface="+mn-lt"/>
              </a:rPr>
              <a:t> , 22 sierpnia 2025 r., 05:00</a:t>
            </a:r>
            <a:endParaRPr lang="pl-PL" sz="1600" dirty="0">
              <a:latin typeface="+mn-lt"/>
            </a:endParaRPr>
          </a:p>
        </p:txBody>
      </p:sp>
    </p:spTree>
    <p:extLst>
      <p:ext uri="{BB962C8B-B14F-4D97-AF65-F5344CB8AC3E}">
        <p14:creationId xmlns:p14="http://schemas.microsoft.com/office/powerpoint/2010/main" val="20586228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76228F-6557-4C06-9472-EFD68F211710}"/>
              </a:ext>
            </a:extLst>
          </p:cNvPr>
          <p:cNvSpPr>
            <a:spLocks noGrp="1"/>
          </p:cNvSpPr>
          <p:nvPr>
            <p:ph type="title"/>
          </p:nvPr>
        </p:nvSpPr>
        <p:spPr/>
        <p:txBody>
          <a:bodyPr/>
          <a:lstStyle/>
          <a:p>
            <a:pPr algn="ctr">
              <a:lnSpc>
                <a:spcPct val="130000"/>
              </a:lnSpc>
            </a:pPr>
            <a:r>
              <a:rPr lang="pl-PL" sz="3200" dirty="0">
                <a:latin typeface="+mn-lt"/>
              </a:rPr>
              <a:t>DZIĘKUJĘ ZA UWAGĘ</a:t>
            </a:r>
            <a:endParaRPr lang="de-AT" sz="3200" dirty="0">
              <a:latin typeface="+mn-lt"/>
            </a:endParaRPr>
          </a:p>
        </p:txBody>
      </p:sp>
    </p:spTree>
    <p:extLst>
      <p:ext uri="{BB962C8B-B14F-4D97-AF65-F5344CB8AC3E}">
        <p14:creationId xmlns:p14="http://schemas.microsoft.com/office/powerpoint/2010/main" val="2731470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solidFill>
            <a:srgbClr val="5A5B5E"/>
          </a:solidFill>
        </p:spPr>
        <p:txBody>
          <a:bodyPr>
            <a:normAutofit/>
          </a:bodyPr>
          <a:lstStyle/>
          <a:p>
            <a:r>
              <a:rPr lang="pl-PL" sz="1920" dirty="0"/>
              <a:t>ZESPÓŁ ZAMÓWIEŃ PUBLICZNYCH I GOSPODARKI ODPADAMI</a:t>
            </a:r>
          </a:p>
        </p:txBody>
      </p:sp>
      <p:sp>
        <p:nvSpPr>
          <p:cNvPr id="14" name="pole tekstowe 13">
            <a:extLst>
              <a:ext uri="{FF2B5EF4-FFF2-40B4-BE49-F238E27FC236}">
                <a16:creationId xmlns:a16="http://schemas.microsoft.com/office/drawing/2014/main" id="{A3E2F565-51E2-4CD9-AD62-D977B19554B8}"/>
              </a:ext>
            </a:extLst>
          </p:cNvPr>
          <p:cNvSpPr txBox="1"/>
          <p:nvPr/>
        </p:nvSpPr>
        <p:spPr>
          <a:xfrm>
            <a:off x="5271533" y="2311569"/>
            <a:ext cx="6125690"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440" b="0" i="0" u="none" strike="noStrike" kern="1200" cap="none" spc="0" normalizeH="0" baseline="0" noProof="0" dirty="0">
                <a:ln>
                  <a:noFill/>
                </a:ln>
                <a:solidFill>
                  <a:prstClr val="black"/>
                </a:solidFill>
                <a:effectLst/>
                <a:uLnTx/>
                <a:uFillTx/>
                <a:latin typeface="Montserrat ExtraLight" panose="00000300000000000000" pitchFamily="50" charset="-18"/>
                <a:ea typeface="+mn-ea"/>
                <a:cs typeface="+mn-cs"/>
              </a:rPr>
              <a:t>	</a:t>
            </a:r>
            <a:r>
              <a:rPr kumimoji="0" lang="pl-PL" sz="2000" b="1" i="0" u="none" strike="noStrike" kern="1200" cap="none" spc="0" normalizeH="0" baseline="0" noProof="0" dirty="0">
                <a:ln>
                  <a:noFill/>
                </a:ln>
                <a:solidFill>
                  <a:srgbClr val="642265"/>
                </a:solidFill>
                <a:effectLst/>
                <a:uLnTx/>
                <a:uFillTx/>
                <a:latin typeface="Arial" panose="020B0604020202020204" pitchFamily="34" charset="0"/>
                <a:cs typeface="Arial" panose="020B0604020202020204" pitchFamily="34" charset="0"/>
              </a:rPr>
              <a:t>Anna Specht-Schampera</a:t>
            </a:r>
            <a:br>
              <a:rPr kumimoji="0" lang="pl-PL" sz="2000" b="1" i="0" u="none" strike="noStrike" kern="1200" cap="none" spc="0" normalizeH="0" baseline="0" noProof="0" dirty="0">
                <a:ln>
                  <a:noFill/>
                </a:ln>
                <a:solidFill>
                  <a:srgbClr val="642265"/>
                </a:solidFill>
                <a:effectLst/>
                <a:uLnTx/>
                <a:uFillTx/>
                <a:latin typeface="Arial" panose="020B0604020202020204" pitchFamily="34" charset="0"/>
                <a:cs typeface="Arial" panose="020B0604020202020204" pitchFamily="34" charset="0"/>
              </a:rPr>
            </a:br>
            <a:r>
              <a:rPr kumimoji="0" lang="pl-PL" sz="2000" b="1" i="0" u="none" strike="noStrike" kern="1200" cap="none" spc="0" normalizeH="0" baseline="0" noProof="0" dirty="0">
                <a:ln>
                  <a:noFill/>
                </a:ln>
                <a:solidFill>
                  <a:srgbClr val="642265"/>
                </a:solidFill>
                <a:effectLst/>
                <a:uLnTx/>
                <a:uFillTx/>
                <a:latin typeface="Arial" panose="020B0604020202020204" pitchFamily="34" charset="0"/>
                <a:cs typeface="Arial" panose="020B0604020202020204" pitchFamily="34" charset="0"/>
              </a:rPr>
              <a:t>	</a:t>
            </a:r>
            <a:r>
              <a:rPr kumimoji="0" lang="en-US" sz="2000" b="1" i="0" u="none" strike="noStrike" kern="1200" cap="none" spc="0" normalizeH="0" baseline="0" noProof="0" dirty="0">
                <a:ln>
                  <a:noFill/>
                </a:ln>
                <a:solidFill>
                  <a:srgbClr val="642265"/>
                </a:solidFill>
                <a:effectLst/>
                <a:uLnTx/>
                <a:uFillTx/>
                <a:latin typeface="Arial" panose="020B0604020202020204" pitchFamily="34" charset="0"/>
                <a:cs typeface="Arial" panose="020B0604020202020204" pitchFamily="34" charset="0"/>
              </a:rPr>
              <a:t>– </a:t>
            </a:r>
            <a:r>
              <a:rPr kumimoji="0" lang="pl-PL" sz="2000" b="1" i="0" u="none" strike="noStrike" kern="1200" cap="none" spc="0" normalizeH="0" baseline="0" noProof="0" dirty="0">
                <a:ln>
                  <a:noFill/>
                </a:ln>
                <a:solidFill>
                  <a:srgbClr val="642265"/>
                </a:solidFill>
                <a:effectLst/>
                <a:uLnTx/>
                <a:uFillTx/>
                <a:latin typeface="Arial" panose="020B0604020202020204" pitchFamily="34" charset="0"/>
                <a:cs typeface="Arial" panose="020B0604020202020204" pitchFamily="34" charset="0"/>
              </a:rPr>
              <a:t>radca prawny </a:t>
            </a:r>
            <a:r>
              <a:rPr kumimoji="0" lang="en-US" sz="2000" b="1" i="0" u="none" strike="noStrike" kern="1200" cap="none" spc="0" normalizeH="0" baseline="0" noProof="0" dirty="0">
                <a:ln>
                  <a:noFill/>
                </a:ln>
                <a:solidFill>
                  <a:srgbClr val="642265"/>
                </a:solidFill>
                <a:effectLst/>
                <a:uLnTx/>
                <a:uFillTx/>
                <a:latin typeface="Arial" panose="020B0604020202020204" pitchFamily="34" charset="0"/>
                <a:cs typeface="Arial" panose="020B0604020202020204" pitchFamily="34" charset="0"/>
              </a:rPr>
              <a:t>– </a:t>
            </a:r>
            <a:r>
              <a:rPr kumimoji="0" lang="pl-PL" sz="2000" b="1" i="0" u="none" strike="noStrike" kern="1200" cap="none" spc="0" normalizeH="0" baseline="0" noProof="0" dirty="0">
                <a:ln>
                  <a:noFill/>
                </a:ln>
                <a:solidFill>
                  <a:srgbClr val="642265"/>
                </a:solidFill>
                <a:effectLst/>
                <a:uLnTx/>
                <a:uFillTx/>
                <a:latin typeface="Arial" panose="020B0604020202020204" pitchFamily="34" charset="0"/>
                <a:cs typeface="Arial" panose="020B0604020202020204" pitchFamily="34" charset="0"/>
              </a:rPr>
              <a:t>p</a:t>
            </a:r>
            <a:r>
              <a:rPr kumimoji="0" lang="en-US" sz="2000" b="1" i="0" u="none" strike="noStrike" kern="1200" cap="none" spc="0" normalizeH="0" baseline="0" noProof="0" dirty="0" err="1">
                <a:ln>
                  <a:noFill/>
                </a:ln>
                <a:solidFill>
                  <a:srgbClr val="642265"/>
                </a:solidFill>
                <a:effectLst/>
                <a:uLnTx/>
                <a:uFillTx/>
                <a:latin typeface="Arial" panose="020B0604020202020204" pitchFamily="34" charset="0"/>
                <a:cs typeface="Arial" panose="020B0604020202020204" pitchFamily="34" charset="0"/>
              </a:rPr>
              <a:t>artner</a:t>
            </a:r>
            <a:br>
              <a:rPr kumimoji="0" lang="pl-PL" sz="2000" b="0" i="0" u="none" strike="noStrike" kern="1200" cap="none" spc="0" normalizeH="0" baseline="0" noProof="0" dirty="0">
                <a:ln>
                  <a:noFill/>
                </a:ln>
                <a:solidFill>
                  <a:srgbClr val="642265"/>
                </a:solidFill>
                <a:effectLst/>
                <a:uLnTx/>
                <a:uFillTx/>
                <a:latin typeface="Arial" panose="020B0604020202020204" pitchFamily="34" charset="0"/>
                <a:cs typeface="Arial" panose="020B0604020202020204" pitchFamily="34" charset="0"/>
              </a:rPr>
            </a:br>
            <a:endParaRPr kumimoji="0" lang="en-US" sz="2000" b="0" i="0" u="none" strike="noStrike" kern="1200" cap="none" spc="0" normalizeH="0" baseline="0" noProof="0" dirty="0">
              <a:ln>
                <a:noFill/>
              </a:ln>
              <a:solidFill>
                <a:srgbClr val="642265"/>
              </a:solidFill>
              <a:effectLst/>
              <a:uLnTx/>
              <a:uFillTx/>
              <a:latin typeface="Arial" panose="020B0604020202020204" pitchFamily="34" charset="0"/>
              <a:cs typeface="Arial" panose="020B0604020202020204" pitchFamily="34" charset="0"/>
            </a:endParaRPr>
          </a:p>
          <a:p>
            <a:pPr marL="1440180" marR="0" lvl="2" indent="-342900" defTabSz="914400" rtl="0" eaLnBrk="1" fontAlgn="auto" latinLnBrk="0" hangingPunct="1">
              <a:lnSpc>
                <a:spcPct val="100000"/>
              </a:lnSpc>
              <a:spcBef>
                <a:spcPts val="0"/>
              </a:spcBef>
              <a:spcAft>
                <a:spcPts val="0"/>
              </a:spcAft>
              <a:buClr>
                <a:srgbClr val="642265"/>
              </a:buClr>
              <a:buSzTx/>
              <a:buFont typeface="Montserrat ExtraLight" panose="00000300000000000000" pitchFamily="50" charset="-18"/>
              <a:buChar char="■"/>
              <a:tabLst/>
              <a:defRPr/>
            </a:pPr>
            <a:r>
              <a:rPr kumimoji="0" lang="pl-PL" sz="2000" b="0" i="0" u="none" strike="noStrike" kern="1200" cap="none" spc="0" normalizeH="0" baseline="0" noProof="0" dirty="0">
                <a:ln>
                  <a:noFill/>
                </a:ln>
                <a:solidFill>
                  <a:schemeClr val="accent3">
                    <a:lumMod val="75000"/>
                  </a:schemeClr>
                </a:solidFill>
                <a:effectLst/>
                <a:uLnTx/>
                <a:uFillTx/>
                <a:latin typeface="Arial" panose="020B0604020202020204" pitchFamily="34" charset="0"/>
                <a:cs typeface="Arial" panose="020B0604020202020204" pitchFamily="34" charset="0"/>
              </a:rPr>
              <a:t>Kancelaria Prawna </a:t>
            </a:r>
            <a:r>
              <a:rPr kumimoji="0" lang="pl-PL" sz="2000" b="0" i="0" u="none" strike="noStrike" kern="1200" cap="none" spc="0" normalizeH="0" baseline="0" noProof="0" dirty="0" err="1">
                <a:ln>
                  <a:noFill/>
                </a:ln>
                <a:solidFill>
                  <a:schemeClr val="accent3">
                    <a:lumMod val="75000"/>
                  </a:schemeClr>
                </a:solidFill>
                <a:effectLst/>
                <a:uLnTx/>
                <a:uFillTx/>
                <a:latin typeface="Arial" panose="020B0604020202020204" pitchFamily="34" charset="0"/>
                <a:cs typeface="Arial" panose="020B0604020202020204" pitchFamily="34" charset="0"/>
              </a:rPr>
              <a:t>Schampera</a:t>
            </a:r>
            <a:r>
              <a:rPr kumimoji="0" lang="pl-PL" sz="2000" b="0" i="0" u="none" strike="noStrike" kern="1200" cap="none" spc="0" normalizeH="0" baseline="0" noProof="0" dirty="0">
                <a:ln>
                  <a:noFill/>
                </a:ln>
                <a:solidFill>
                  <a:schemeClr val="accent3">
                    <a:lumMod val="75000"/>
                  </a:schemeClr>
                </a:solidFill>
                <a:effectLst/>
                <a:uLnTx/>
                <a:uFillTx/>
                <a:latin typeface="Arial" panose="020B0604020202020204" pitchFamily="34" charset="0"/>
                <a:cs typeface="Arial" panose="020B0604020202020204" pitchFamily="34" charset="0"/>
              </a:rPr>
              <a:t>, </a:t>
            </a:r>
            <a:r>
              <a:rPr kumimoji="0" lang="pl-PL" sz="2000" b="0" i="0" u="none" strike="noStrike" kern="1200" cap="none" spc="0" normalizeH="0" baseline="0" noProof="0" dirty="0" err="1">
                <a:ln>
                  <a:noFill/>
                </a:ln>
                <a:solidFill>
                  <a:schemeClr val="accent3">
                    <a:lumMod val="75000"/>
                  </a:schemeClr>
                </a:solidFill>
                <a:effectLst/>
                <a:uLnTx/>
                <a:uFillTx/>
                <a:latin typeface="Arial" panose="020B0604020202020204" pitchFamily="34" charset="0"/>
                <a:cs typeface="Arial" panose="020B0604020202020204" pitchFamily="34" charset="0"/>
              </a:rPr>
              <a:t>Dubis</a:t>
            </a:r>
            <a:r>
              <a:rPr kumimoji="0" lang="pl-PL" sz="2000" b="0" i="0" u="none" strike="noStrike" kern="1200" cap="none" spc="0" normalizeH="0" baseline="0" noProof="0" dirty="0">
                <a:ln>
                  <a:noFill/>
                </a:ln>
                <a:solidFill>
                  <a:schemeClr val="accent3">
                    <a:lumMod val="75000"/>
                  </a:schemeClr>
                </a:solidFill>
                <a:effectLst/>
                <a:uLnTx/>
                <a:uFillTx/>
                <a:latin typeface="Arial" panose="020B0604020202020204" pitchFamily="34" charset="0"/>
                <a:cs typeface="Arial" panose="020B0604020202020204" pitchFamily="34" charset="0"/>
              </a:rPr>
              <a:t>, Zając i Wspólnicy sp. j.</a:t>
            </a:r>
          </a:p>
          <a:p>
            <a:pPr marL="1440180" marR="0" lvl="2" indent="-342900" defTabSz="914400" rtl="0" eaLnBrk="1" fontAlgn="auto" latinLnBrk="0" hangingPunct="1">
              <a:lnSpc>
                <a:spcPct val="100000"/>
              </a:lnSpc>
              <a:spcBef>
                <a:spcPts val="0"/>
              </a:spcBef>
              <a:spcAft>
                <a:spcPts val="0"/>
              </a:spcAft>
              <a:buClr>
                <a:srgbClr val="642265"/>
              </a:buClr>
              <a:buSzTx/>
              <a:buFont typeface="Montserrat ExtraLight" panose="00000300000000000000" pitchFamily="50" charset="-18"/>
              <a:buChar char="■"/>
              <a:tabLst/>
              <a:defRPr/>
            </a:pPr>
            <a:r>
              <a:rPr kumimoji="0" lang="pl-PL" sz="2000" b="0" i="0" u="none" strike="noStrike" kern="1200" cap="none" spc="0" normalizeH="0" baseline="0" noProof="0" dirty="0">
                <a:ln>
                  <a:noFill/>
                </a:ln>
                <a:solidFill>
                  <a:schemeClr val="accent3">
                    <a:lumMod val="75000"/>
                  </a:schemeClr>
                </a:solidFill>
                <a:effectLst/>
                <a:uLnTx/>
                <a:uFillTx/>
                <a:latin typeface="Arial" panose="020B0604020202020204" pitchFamily="34" charset="0"/>
                <a:cs typeface="Arial" panose="020B0604020202020204" pitchFamily="34" charset="0"/>
              </a:rPr>
              <a:t>ul. Kazimierza Wielkiego 3</a:t>
            </a:r>
            <a:br>
              <a:rPr kumimoji="0" lang="pl-PL" sz="2000" b="0" i="0" u="none" strike="noStrike" kern="1200" cap="none" spc="0" normalizeH="0" baseline="0" noProof="0" dirty="0">
                <a:ln>
                  <a:noFill/>
                </a:ln>
                <a:solidFill>
                  <a:schemeClr val="accent3">
                    <a:lumMod val="75000"/>
                  </a:schemeClr>
                </a:solidFill>
                <a:effectLst/>
                <a:uLnTx/>
                <a:uFillTx/>
                <a:latin typeface="Arial" panose="020B0604020202020204" pitchFamily="34" charset="0"/>
                <a:cs typeface="Arial" panose="020B0604020202020204" pitchFamily="34" charset="0"/>
              </a:rPr>
            </a:br>
            <a:r>
              <a:rPr kumimoji="0" lang="pl-PL" sz="2000" b="0" i="0" u="none" strike="noStrike" kern="1200" cap="none" spc="0" normalizeH="0" baseline="0" noProof="0" dirty="0">
                <a:ln>
                  <a:noFill/>
                </a:ln>
                <a:solidFill>
                  <a:schemeClr val="accent3">
                    <a:lumMod val="75000"/>
                  </a:schemeClr>
                </a:solidFill>
                <a:effectLst/>
                <a:uLnTx/>
                <a:uFillTx/>
                <a:latin typeface="Arial" panose="020B0604020202020204" pitchFamily="34" charset="0"/>
                <a:cs typeface="Arial" panose="020B0604020202020204" pitchFamily="34" charset="0"/>
              </a:rPr>
              <a:t>50-077 Wrocław / POLAND </a:t>
            </a:r>
          </a:p>
          <a:p>
            <a:pPr marL="1440180" marR="0" lvl="2" indent="-342900" defTabSz="914400" rtl="0" eaLnBrk="1" fontAlgn="auto" latinLnBrk="0" hangingPunct="1">
              <a:lnSpc>
                <a:spcPct val="100000"/>
              </a:lnSpc>
              <a:spcBef>
                <a:spcPts val="0"/>
              </a:spcBef>
              <a:spcAft>
                <a:spcPts val="0"/>
              </a:spcAft>
              <a:buClr>
                <a:srgbClr val="642265"/>
              </a:buClr>
              <a:buSzTx/>
              <a:buFont typeface="Montserrat ExtraLight" panose="00000300000000000000" pitchFamily="50" charset="-18"/>
              <a:buChar char="■"/>
              <a:tabLst/>
              <a:defRPr/>
            </a:pPr>
            <a:r>
              <a:rPr kumimoji="0" lang="pl-PL" sz="2000" b="0" i="0" u="none" strike="noStrike" kern="1200" cap="none" spc="0" normalizeH="0" baseline="0" noProof="0" dirty="0">
                <a:ln>
                  <a:noFill/>
                </a:ln>
                <a:solidFill>
                  <a:schemeClr val="accent3">
                    <a:lumMod val="75000"/>
                  </a:schemeClr>
                </a:solidFill>
                <a:effectLst/>
                <a:uLnTx/>
                <a:uFillTx/>
                <a:latin typeface="Arial" panose="020B0604020202020204" pitchFamily="34" charset="0"/>
                <a:cs typeface="Arial" panose="020B0604020202020204" pitchFamily="34" charset="0"/>
              </a:rPr>
              <a:t>Tel. +48 71 32651-40</a:t>
            </a:r>
          </a:p>
          <a:p>
            <a:pPr marL="1440180" marR="0" lvl="2" indent="-342900" defTabSz="914400" rtl="0" eaLnBrk="1" fontAlgn="auto" latinLnBrk="0" hangingPunct="1">
              <a:lnSpc>
                <a:spcPct val="100000"/>
              </a:lnSpc>
              <a:spcBef>
                <a:spcPts val="0"/>
              </a:spcBef>
              <a:spcAft>
                <a:spcPts val="0"/>
              </a:spcAft>
              <a:buClr>
                <a:srgbClr val="642265"/>
              </a:buClr>
              <a:buSzTx/>
              <a:buFont typeface="Montserrat ExtraLight" panose="00000300000000000000" pitchFamily="50" charset="-18"/>
              <a:buChar char="■"/>
              <a:tabLst/>
              <a:defRPr/>
            </a:pPr>
            <a:r>
              <a:rPr kumimoji="0" lang="pl-PL" sz="2000" b="0" i="0" u="none" strike="noStrike" kern="1200" cap="none" spc="0" normalizeH="0" baseline="0" noProof="0" dirty="0">
                <a:ln>
                  <a:noFill/>
                </a:ln>
                <a:solidFill>
                  <a:schemeClr val="accent3">
                    <a:lumMod val="75000"/>
                  </a:schemeClr>
                </a:solidFill>
                <a:effectLst/>
                <a:uLnTx/>
                <a:uFillTx/>
                <a:latin typeface="Arial" panose="020B0604020202020204" pitchFamily="34" charset="0"/>
                <a:cs typeface="Arial" panose="020B0604020202020204" pitchFamily="34" charset="0"/>
              </a:rPr>
              <a:t>Mobile: + 48 502 227 313</a:t>
            </a:r>
          </a:p>
          <a:p>
            <a:pPr marL="1440180" marR="0" lvl="2" indent="-342900" defTabSz="914400" rtl="0" eaLnBrk="1" fontAlgn="auto" latinLnBrk="0" hangingPunct="1">
              <a:lnSpc>
                <a:spcPct val="100000"/>
              </a:lnSpc>
              <a:spcBef>
                <a:spcPts val="0"/>
              </a:spcBef>
              <a:spcAft>
                <a:spcPts val="0"/>
              </a:spcAft>
              <a:buClr>
                <a:srgbClr val="642265"/>
              </a:buClr>
              <a:buSzTx/>
              <a:buFont typeface="Montserrat ExtraLight" panose="00000300000000000000" pitchFamily="50" charset="-18"/>
              <a:buChar char="■"/>
              <a:tabLst/>
              <a:defRPr/>
            </a:pPr>
            <a:r>
              <a:rPr kumimoji="0" lang="pl-PL" sz="2000" b="0" i="0" u="none" strike="noStrike" kern="1200" cap="none" spc="0" normalizeH="0" baseline="0" noProof="0" dirty="0">
                <a:ln>
                  <a:noFill/>
                </a:ln>
                <a:solidFill>
                  <a:schemeClr val="accent3">
                    <a:lumMod val="75000"/>
                  </a:schemeClr>
                </a:solidFill>
                <a:effectLst/>
                <a:uLnTx/>
                <a:uFillTx/>
                <a:latin typeface="Arial" panose="020B0604020202020204" pitchFamily="34" charset="0"/>
                <a:cs typeface="Arial" panose="020B0604020202020204" pitchFamily="34" charset="0"/>
              </a:rPr>
              <a:t>Fax +48 71 32651-41</a:t>
            </a:r>
          </a:p>
          <a:p>
            <a:pPr marL="1440180" marR="0" lvl="2" indent="-342900" defTabSz="914400" rtl="0" eaLnBrk="1" fontAlgn="auto" latinLnBrk="0" hangingPunct="1">
              <a:lnSpc>
                <a:spcPct val="100000"/>
              </a:lnSpc>
              <a:spcBef>
                <a:spcPts val="0"/>
              </a:spcBef>
              <a:spcAft>
                <a:spcPts val="0"/>
              </a:spcAft>
              <a:buClr>
                <a:srgbClr val="642265"/>
              </a:buClr>
              <a:buSzTx/>
              <a:buFont typeface="Montserrat ExtraLight" panose="00000300000000000000" pitchFamily="50" charset="-18"/>
              <a:buChar char="■"/>
              <a:tabLst/>
              <a:defRPr/>
            </a:pPr>
            <a:r>
              <a:rPr kumimoji="0" lang="pl-PL" sz="2000" b="0" i="0" u="none" strike="noStrike" kern="1200" cap="none" spc="0" normalizeH="0" baseline="0" noProof="0" dirty="0">
                <a:ln>
                  <a:noFill/>
                </a:ln>
                <a:solidFill>
                  <a:schemeClr val="accent3">
                    <a:lumMod val="75000"/>
                  </a:schemeClr>
                </a:solidFill>
                <a:effectLst/>
                <a:uLnTx/>
                <a:uFillTx/>
                <a:latin typeface="Arial" panose="020B0604020202020204" pitchFamily="34" charset="0"/>
                <a:cs typeface="Arial" panose="020B0604020202020204" pitchFamily="34" charset="0"/>
              </a:rPr>
              <a:t>anna.specht-schampera@sdzlegal.pl</a:t>
            </a:r>
          </a:p>
        </p:txBody>
      </p:sp>
      <p:cxnSp>
        <p:nvCxnSpPr>
          <p:cNvPr id="17" name="Łącznik prosty 16">
            <a:extLst>
              <a:ext uri="{FF2B5EF4-FFF2-40B4-BE49-F238E27FC236}">
                <a16:creationId xmlns:a16="http://schemas.microsoft.com/office/drawing/2014/main" id="{7E72E0F8-38F4-497B-9930-B2EFB608526E}"/>
              </a:ext>
            </a:extLst>
          </p:cNvPr>
          <p:cNvCxnSpPr>
            <a:cxnSpLocks/>
          </p:cNvCxnSpPr>
          <p:nvPr/>
        </p:nvCxnSpPr>
        <p:spPr>
          <a:xfrm>
            <a:off x="5284453" y="2159440"/>
            <a:ext cx="0" cy="3782135"/>
          </a:xfrm>
          <a:prstGeom prst="line">
            <a:avLst/>
          </a:prstGeom>
          <a:ln w="28575">
            <a:solidFill>
              <a:srgbClr val="5A5B5E"/>
            </a:solidFill>
          </a:ln>
        </p:spPr>
        <p:style>
          <a:lnRef idx="1">
            <a:schemeClr val="accent1"/>
          </a:lnRef>
          <a:fillRef idx="0">
            <a:schemeClr val="accent1"/>
          </a:fillRef>
          <a:effectRef idx="0">
            <a:schemeClr val="accent1"/>
          </a:effectRef>
          <a:fontRef idx="minor">
            <a:schemeClr val="tx1"/>
          </a:fontRef>
        </p:style>
      </p:cxnSp>
      <p:pic>
        <p:nvPicPr>
          <p:cNvPr id="4" name="Obraz 3">
            <a:extLst>
              <a:ext uri="{FF2B5EF4-FFF2-40B4-BE49-F238E27FC236}">
                <a16:creationId xmlns:a16="http://schemas.microsoft.com/office/drawing/2014/main" id="{7FA5627B-F97D-4134-B784-06A14011FC2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p:blipFill>
        <p:spPr>
          <a:xfrm>
            <a:off x="1139022" y="2161170"/>
            <a:ext cx="3879350" cy="3879350"/>
          </a:xfrm>
          <a:prstGeom prst="rect">
            <a:avLst/>
          </a:prstGeom>
        </p:spPr>
      </p:pic>
      <p:pic>
        <p:nvPicPr>
          <p:cNvPr id="5" name="Obraz 4" descr="Obraz zawierający tekst&#10;&#10;Opis wygenerowany automatycznie">
            <a:extLst>
              <a:ext uri="{FF2B5EF4-FFF2-40B4-BE49-F238E27FC236}">
                <a16:creationId xmlns:a16="http://schemas.microsoft.com/office/drawing/2014/main" id="{7ACE901D-9624-A206-C1CE-C0004255F701}"/>
              </a:ext>
            </a:extLst>
          </p:cNvPr>
          <p:cNvPicPr>
            <a:picLocks noChangeAspect="1"/>
          </p:cNvPicPr>
          <p:nvPr/>
        </p:nvPicPr>
        <p:blipFill rotWithShape="1">
          <a:blip r:embed="rId4">
            <a:extLst>
              <a:ext uri="{28A0092B-C50C-407E-A947-70E740481C1C}">
                <a14:useLocalDpi xmlns:a14="http://schemas.microsoft.com/office/drawing/2010/main" val="0"/>
              </a:ext>
            </a:extLst>
          </a:blip>
          <a:srcRect l="36872" t="39777" r="42188" b="48457"/>
          <a:stretch/>
        </p:blipFill>
        <p:spPr>
          <a:xfrm>
            <a:off x="9258300" y="1276875"/>
            <a:ext cx="2609850" cy="824876"/>
          </a:xfrm>
          <a:prstGeom prst="rect">
            <a:avLst/>
          </a:prstGeom>
        </p:spPr>
      </p:pic>
      <p:pic>
        <p:nvPicPr>
          <p:cNvPr id="1026" name="Picture 2">
            <a:extLst>
              <a:ext uri="{FF2B5EF4-FFF2-40B4-BE49-F238E27FC236}">
                <a16:creationId xmlns:a16="http://schemas.microsoft.com/office/drawing/2014/main" id="{82ABC0E3-55CB-7ADF-26BF-E9DA0167037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478" b="63671"/>
          <a:stretch/>
        </p:blipFill>
        <p:spPr bwMode="auto">
          <a:xfrm>
            <a:off x="9144473" y="1353417"/>
            <a:ext cx="2609845" cy="8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az 2">
            <a:extLst>
              <a:ext uri="{FF2B5EF4-FFF2-40B4-BE49-F238E27FC236}">
                <a16:creationId xmlns:a16="http://schemas.microsoft.com/office/drawing/2014/main" id="{01FAF440-F3C3-C230-CBB9-45B2587EDB9E}"/>
              </a:ext>
            </a:extLst>
          </p:cNvPr>
          <p:cNvPicPr>
            <a:picLocks noChangeAspect="1"/>
          </p:cNvPicPr>
          <p:nvPr/>
        </p:nvPicPr>
        <p:blipFill>
          <a:blip r:embed="rId6"/>
          <a:srcRect b="8720"/>
          <a:stretch/>
        </p:blipFill>
        <p:spPr>
          <a:xfrm>
            <a:off x="-1" y="-25335"/>
            <a:ext cx="12192000" cy="7760950"/>
          </a:xfrm>
          <a:prstGeom prst="rect">
            <a:avLst/>
          </a:prstGeom>
        </p:spPr>
      </p:pic>
    </p:spTree>
    <p:extLst>
      <p:ext uri="{BB962C8B-B14F-4D97-AF65-F5344CB8AC3E}">
        <p14:creationId xmlns:p14="http://schemas.microsoft.com/office/powerpoint/2010/main" val="403167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0769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68F54A5-2E55-4B27-B901-C0E576E3B70F}"/>
              </a:ext>
            </a:extLst>
          </p:cNvPr>
          <p:cNvSpPr>
            <a:spLocks noGrp="1"/>
          </p:cNvSpPr>
          <p:nvPr>
            <p:ph type="title"/>
          </p:nvPr>
        </p:nvSpPr>
        <p:spPr/>
        <p:txBody>
          <a:bodyPr>
            <a:normAutofit/>
          </a:bodyPr>
          <a:lstStyle/>
          <a:p>
            <a:r>
              <a:rPr lang="pl-PL" sz="2500" dirty="0">
                <a:latin typeface="+mn-lt"/>
              </a:rPr>
              <a:t>Aktualne problemy dotyczące kontroli</a:t>
            </a:r>
          </a:p>
        </p:txBody>
      </p:sp>
      <p:sp>
        <p:nvSpPr>
          <p:cNvPr id="3" name="Symbol zastępczy zawartości 2">
            <a:extLst>
              <a:ext uri="{FF2B5EF4-FFF2-40B4-BE49-F238E27FC236}">
                <a16:creationId xmlns:a16="http://schemas.microsoft.com/office/drawing/2014/main" id="{7AC03427-DD9A-4FDF-AAF7-A8FE89E6D9C9}"/>
              </a:ext>
            </a:extLst>
          </p:cNvPr>
          <p:cNvSpPr>
            <a:spLocks noGrp="1"/>
          </p:cNvSpPr>
          <p:nvPr>
            <p:ph idx="1"/>
          </p:nvPr>
        </p:nvSpPr>
        <p:spPr>
          <a:xfrm>
            <a:off x="338294" y="1566787"/>
            <a:ext cx="11515411" cy="4043539"/>
          </a:xfrm>
        </p:spPr>
        <p:txBody>
          <a:bodyPr/>
          <a:lstStyle/>
          <a:p>
            <a:pPr marL="357188" indent="-357188" algn="just">
              <a:lnSpc>
                <a:spcPct val="130000"/>
              </a:lnSpc>
              <a:buFont typeface="Wingdings" panose="05000000000000000000" pitchFamily="2" charset="2"/>
              <a:buChar char="Ø"/>
            </a:pPr>
            <a:r>
              <a:rPr lang="pl-PL" dirty="0">
                <a:solidFill>
                  <a:schemeClr val="tx1">
                    <a:lumMod val="65000"/>
                    <a:lumOff val="35000"/>
                  </a:schemeClr>
                </a:solidFill>
                <a:latin typeface="+mn-lt"/>
              </a:rPr>
              <a:t>Kontrole interwencyjne i brak możliwości ustalenia, co leży u jej podstaw</a:t>
            </a:r>
            <a:endParaRPr lang="pl-PL" sz="1000" dirty="0">
              <a:solidFill>
                <a:schemeClr val="tx1">
                  <a:lumMod val="65000"/>
                  <a:lumOff val="35000"/>
                </a:schemeClr>
              </a:solidFill>
              <a:latin typeface="+mn-lt"/>
            </a:endParaRPr>
          </a:p>
          <a:p>
            <a:pPr marL="357188" indent="-357188" algn="just">
              <a:lnSpc>
                <a:spcPct val="130000"/>
              </a:lnSpc>
              <a:buFont typeface="Wingdings" panose="05000000000000000000" pitchFamily="2" charset="2"/>
              <a:buChar char="Ø"/>
            </a:pPr>
            <a:r>
              <a:rPr lang="pl-PL" dirty="0">
                <a:solidFill>
                  <a:schemeClr val="tx1">
                    <a:lumMod val="65000"/>
                    <a:lumOff val="35000"/>
                  </a:schemeClr>
                </a:solidFill>
                <a:latin typeface="+mn-lt"/>
              </a:rPr>
              <a:t>Zespoły kontrolne GIOŚ – podstawy powołania, kompetencje GIOŚ </a:t>
            </a:r>
          </a:p>
          <a:p>
            <a:pPr marL="357188" indent="-357188" algn="just">
              <a:lnSpc>
                <a:spcPct val="130000"/>
              </a:lnSpc>
              <a:buFont typeface="Wingdings" panose="05000000000000000000" pitchFamily="2" charset="2"/>
              <a:buChar char="Ø"/>
            </a:pPr>
            <a:endParaRPr lang="pl-PL" sz="1000" dirty="0">
              <a:solidFill>
                <a:schemeClr val="tx1">
                  <a:lumMod val="65000"/>
                  <a:lumOff val="35000"/>
                </a:schemeClr>
              </a:solidFill>
              <a:latin typeface="+mn-lt"/>
            </a:endParaRPr>
          </a:p>
          <a:p>
            <a:pPr marL="357188" indent="-357188" algn="just">
              <a:lnSpc>
                <a:spcPct val="130000"/>
              </a:lnSpc>
              <a:buFont typeface="Wingdings" panose="05000000000000000000" pitchFamily="2" charset="2"/>
              <a:buChar char="Ø"/>
            </a:pPr>
            <a:r>
              <a:rPr lang="pl-PL" dirty="0">
                <a:solidFill>
                  <a:schemeClr val="tx1">
                    <a:lumMod val="65000"/>
                    <a:lumOff val="35000"/>
                  </a:schemeClr>
                </a:solidFill>
                <a:latin typeface="+mn-lt"/>
              </a:rPr>
              <a:t>Zmiana roli Inspekcji Ochrony Środowiska – kiedyś prewencja, teraz represja</a:t>
            </a:r>
          </a:p>
          <a:p>
            <a:pPr marL="357188" indent="-357188" algn="just">
              <a:lnSpc>
                <a:spcPct val="130000"/>
              </a:lnSpc>
              <a:buFont typeface="Wingdings" panose="05000000000000000000" pitchFamily="2" charset="2"/>
              <a:buChar char="Ø"/>
            </a:pPr>
            <a:endParaRPr lang="pl-PL" sz="1000" dirty="0">
              <a:solidFill>
                <a:schemeClr val="tx1">
                  <a:lumMod val="65000"/>
                  <a:lumOff val="35000"/>
                </a:schemeClr>
              </a:solidFill>
              <a:latin typeface="+mn-lt"/>
            </a:endParaRPr>
          </a:p>
          <a:p>
            <a:pPr marL="357188" indent="-357188" algn="just">
              <a:lnSpc>
                <a:spcPct val="130000"/>
              </a:lnSpc>
              <a:buFont typeface="Wingdings" panose="05000000000000000000" pitchFamily="2" charset="2"/>
              <a:buChar char="Ø"/>
            </a:pPr>
            <a:r>
              <a:rPr lang="pl-PL" dirty="0">
                <a:solidFill>
                  <a:schemeClr val="tx1">
                    <a:lumMod val="65000"/>
                    <a:lumOff val="35000"/>
                  </a:schemeClr>
                </a:solidFill>
                <a:latin typeface="+mn-lt"/>
              </a:rPr>
              <a:t>Problemy z postępowaniem dowodowym (konieczna aktywność kontrolowanego)</a:t>
            </a:r>
          </a:p>
          <a:p>
            <a:pPr marL="357188" indent="-357188" algn="just">
              <a:lnSpc>
                <a:spcPct val="130000"/>
              </a:lnSpc>
              <a:buFont typeface="Wingdings" panose="05000000000000000000" pitchFamily="2" charset="2"/>
              <a:buChar char="Ø"/>
            </a:pPr>
            <a:endParaRPr lang="pl-PL" sz="1000" dirty="0">
              <a:solidFill>
                <a:schemeClr val="tx1">
                  <a:lumMod val="65000"/>
                  <a:lumOff val="35000"/>
                </a:schemeClr>
              </a:solidFill>
              <a:latin typeface="+mn-lt"/>
            </a:endParaRPr>
          </a:p>
          <a:p>
            <a:pPr marL="357188" indent="-357188" algn="just">
              <a:lnSpc>
                <a:spcPct val="130000"/>
              </a:lnSpc>
              <a:buFont typeface="Wingdings" panose="05000000000000000000" pitchFamily="2" charset="2"/>
              <a:buChar char="Ø"/>
            </a:pPr>
            <a:r>
              <a:rPr lang="pl-PL" b="1" dirty="0">
                <a:solidFill>
                  <a:schemeClr val="tx1">
                    <a:lumMod val="65000"/>
                    <a:lumOff val="35000"/>
                  </a:schemeClr>
                </a:solidFill>
                <a:latin typeface="+mn-lt"/>
              </a:rPr>
              <a:t>Określenie składu morfologicznego odpadów w oparciu o wiedzę ekspercką </a:t>
            </a:r>
            <a:r>
              <a:rPr lang="pl-PL" dirty="0">
                <a:solidFill>
                  <a:schemeClr val="tx1">
                    <a:lumMod val="65000"/>
                    <a:lumOff val="35000"/>
                  </a:schemeClr>
                </a:solidFill>
                <a:latin typeface="+mn-lt"/>
              </a:rPr>
              <a:t>(uwaga – dowody przeciwne, w szczególności badanie odpadów)</a:t>
            </a:r>
            <a:endParaRPr lang="pl-PL" b="1" dirty="0">
              <a:solidFill>
                <a:schemeClr val="tx1">
                  <a:lumMod val="65000"/>
                  <a:lumOff val="35000"/>
                </a:schemeClr>
              </a:solidFill>
              <a:latin typeface="+mn-lt"/>
            </a:endParaRPr>
          </a:p>
          <a:p>
            <a:pPr algn="just">
              <a:lnSpc>
                <a:spcPct val="130000"/>
              </a:lnSpc>
              <a:buFont typeface="Wingdings" panose="05000000000000000000" pitchFamily="2" charset="2"/>
              <a:buChar char="Ø"/>
            </a:pPr>
            <a:endParaRPr lang="pl-PL" sz="1600" dirty="0">
              <a:solidFill>
                <a:schemeClr val="tx1">
                  <a:lumMod val="65000"/>
                  <a:lumOff val="35000"/>
                </a:schemeClr>
              </a:solidFill>
              <a:latin typeface="+mn-lt"/>
            </a:endParaRPr>
          </a:p>
        </p:txBody>
      </p:sp>
      <p:sp>
        <p:nvSpPr>
          <p:cNvPr id="4" name="Symbol zastępczy numeru slajdu 3">
            <a:extLst>
              <a:ext uri="{FF2B5EF4-FFF2-40B4-BE49-F238E27FC236}">
                <a16:creationId xmlns:a16="http://schemas.microsoft.com/office/drawing/2014/main" id="{0A96A707-56BF-4F49-B4C6-9BD85C4D0DBF}"/>
              </a:ext>
            </a:extLst>
          </p:cNvPr>
          <p:cNvSpPr>
            <a:spLocks noGrp="1"/>
          </p:cNvSpPr>
          <p:nvPr>
            <p:ph type="sldNum" sz="quarter" idx="11"/>
          </p:nvPr>
        </p:nvSpPr>
        <p:spPr/>
        <p:txBody>
          <a:bodyPr/>
          <a:lstStyle/>
          <a:p>
            <a:pPr algn="ctr">
              <a:defRPr/>
            </a:pPr>
            <a:r>
              <a:rPr lang="de-DE" dirty="0" err="1">
                <a:latin typeface="+mn-lt"/>
              </a:rPr>
              <a:t>Slajd</a:t>
            </a:r>
            <a:r>
              <a:rPr lang="de-DE" dirty="0">
                <a:latin typeface="+mn-lt"/>
              </a:rPr>
              <a:t> </a:t>
            </a:r>
            <a:fld id="{9DE5E878-98C0-4758-B1C7-DB0F9977D4AD}" type="slidenum">
              <a:rPr lang="de-DE" smtClean="0">
                <a:latin typeface="+mn-lt"/>
              </a:rPr>
              <a:pPr algn="ctr">
                <a:defRPr/>
              </a:pPr>
              <a:t>6</a:t>
            </a:fld>
            <a:endParaRPr lang="de-DE" dirty="0">
              <a:latin typeface="+mn-lt"/>
            </a:endParaRPr>
          </a:p>
        </p:txBody>
      </p:sp>
      <p:sp>
        <p:nvSpPr>
          <p:cNvPr id="5" name="Symbol zastępczy stopki 4">
            <a:extLst>
              <a:ext uri="{FF2B5EF4-FFF2-40B4-BE49-F238E27FC236}">
                <a16:creationId xmlns:a16="http://schemas.microsoft.com/office/drawing/2014/main" id="{F3EEECC2-D17E-44E5-BD9F-DA3ED06F80C2}"/>
              </a:ext>
            </a:extLst>
          </p:cNvPr>
          <p:cNvSpPr>
            <a:spLocks noGrp="1"/>
          </p:cNvSpPr>
          <p:nvPr>
            <p:ph type="ftr" sz="quarter" idx="10"/>
          </p:nvPr>
        </p:nvSpPr>
        <p:spPr/>
        <p:txBody>
          <a:bodyPr/>
          <a:lstStyle/>
          <a:p>
            <a:pPr>
              <a:defRPr/>
            </a:pPr>
            <a:fld id="{79835E42-6D4A-46CC-B59D-5108721DEF3D}" type="datetime1">
              <a:rPr lang="de-AT" smtClean="0">
                <a:latin typeface="+mn-lt"/>
              </a:rPr>
              <a:pPr>
                <a:defRPr/>
              </a:pPr>
              <a:t>17.09.2025</a:t>
            </a:fld>
            <a:endParaRPr lang="de-DE" dirty="0">
              <a:latin typeface="+mn-lt"/>
            </a:endParaRPr>
          </a:p>
        </p:txBody>
      </p:sp>
    </p:spTree>
    <p:extLst>
      <p:ext uri="{BB962C8B-B14F-4D97-AF65-F5344CB8AC3E}">
        <p14:creationId xmlns:p14="http://schemas.microsoft.com/office/powerpoint/2010/main" val="548319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AE8D82-5A46-4AAA-950C-7AEBC8E3BFF5}"/>
              </a:ext>
            </a:extLst>
          </p:cNvPr>
          <p:cNvSpPr>
            <a:spLocks noGrp="1"/>
          </p:cNvSpPr>
          <p:nvPr>
            <p:ph type="title"/>
          </p:nvPr>
        </p:nvSpPr>
        <p:spPr/>
        <p:txBody>
          <a:bodyPr>
            <a:noAutofit/>
          </a:bodyPr>
          <a:lstStyle/>
          <a:p>
            <a:pPr algn="just">
              <a:lnSpc>
                <a:spcPct val="130000"/>
              </a:lnSpc>
            </a:pPr>
            <a:r>
              <a:rPr kumimoji="0" lang="pl-PL" sz="2400" b="0" i="0" u="none" strike="noStrike" kern="1200" cap="all" spc="0" normalizeH="0" baseline="0" noProof="0" dirty="0">
                <a:ln>
                  <a:noFill/>
                </a:ln>
                <a:solidFill>
                  <a:prstClr val="white"/>
                </a:solidFill>
                <a:effectLst/>
                <a:uLnTx/>
                <a:uFillTx/>
                <a:latin typeface="Arial"/>
                <a:ea typeface="+mj-ea"/>
                <a:cs typeface="+mj-cs"/>
              </a:rPr>
              <a:t>Ustawa z 20 lipca 1991 r. o Inspekcji Ochrony Środowiska (</a:t>
            </a:r>
            <a:r>
              <a:rPr kumimoji="0" lang="pl-PL" sz="2400" b="0" i="0" u="none" strike="noStrike" kern="1200" cap="all" spc="0" normalizeH="0" baseline="0" noProof="0" dirty="0" err="1">
                <a:ln>
                  <a:noFill/>
                </a:ln>
                <a:solidFill>
                  <a:prstClr val="white"/>
                </a:solidFill>
                <a:effectLst/>
                <a:uLnTx/>
                <a:uFillTx/>
                <a:latin typeface="Arial"/>
                <a:ea typeface="+mj-ea"/>
                <a:cs typeface="+mj-cs"/>
              </a:rPr>
              <a:t>t.j</a:t>
            </a:r>
            <a:r>
              <a:rPr kumimoji="0" lang="pl-PL" sz="2400" b="0" i="0" u="none" strike="noStrike" kern="1200" cap="all" spc="0" normalizeH="0" baseline="0" noProof="0" dirty="0">
                <a:ln>
                  <a:noFill/>
                </a:ln>
                <a:solidFill>
                  <a:prstClr val="white"/>
                </a:solidFill>
                <a:effectLst/>
                <a:uLnTx/>
                <a:uFillTx/>
                <a:latin typeface="Arial"/>
                <a:ea typeface="+mj-ea"/>
                <a:cs typeface="+mj-cs"/>
              </a:rPr>
              <a:t>. Dz. U. z 2024 r. poz. </a:t>
            </a:r>
            <a:r>
              <a:rPr lang="pl-PL" sz="2400" dirty="0">
                <a:solidFill>
                  <a:prstClr val="white"/>
                </a:solidFill>
                <a:latin typeface="Arial"/>
              </a:rPr>
              <a:t>425) – Uprawnienia INSPEKCJI OCHRONY ŚRODOWISKA (1)</a:t>
            </a:r>
            <a:endParaRPr lang="de-AT" sz="2400" dirty="0"/>
          </a:p>
        </p:txBody>
      </p:sp>
      <p:sp>
        <p:nvSpPr>
          <p:cNvPr id="3" name="Inhaltsplatzhalter 2">
            <a:extLst>
              <a:ext uri="{FF2B5EF4-FFF2-40B4-BE49-F238E27FC236}">
                <a16:creationId xmlns:a16="http://schemas.microsoft.com/office/drawing/2014/main" id="{AE4CBA7A-A97A-41CF-9DB2-C13BB4E4A0F0}"/>
              </a:ext>
            </a:extLst>
          </p:cNvPr>
          <p:cNvSpPr>
            <a:spLocks noGrp="1"/>
          </p:cNvSpPr>
          <p:nvPr>
            <p:ph idx="1"/>
          </p:nvPr>
        </p:nvSpPr>
        <p:spPr>
          <a:xfrm>
            <a:off x="217714" y="1288385"/>
            <a:ext cx="11756572" cy="4526280"/>
          </a:xfrm>
        </p:spPr>
        <p:txBody>
          <a:bodyPr/>
          <a:lstStyle/>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r>
              <a:rPr kumimoji="0" lang="pl-PL" sz="1800" b="1" i="0" u="none" strike="noStrike" kern="1200" cap="none" spc="0" normalizeH="0" baseline="0" noProof="0" dirty="0">
                <a:ln>
                  <a:noFill/>
                </a:ln>
                <a:solidFill>
                  <a:srgbClr val="7030A0"/>
                </a:solidFill>
                <a:effectLst/>
                <a:uLnTx/>
                <a:uFillTx/>
                <a:latin typeface="Arial"/>
                <a:ea typeface="+mn-ea"/>
                <a:cs typeface="+mn-cs"/>
              </a:rPr>
              <a:t>Art. 9</a:t>
            </a:r>
            <a:endParaRPr kumimoji="0" lang="pl-PL" sz="1800" b="0" i="0" u="none" strike="noStrike" kern="1200" cap="none" spc="0" normalizeH="0" baseline="0" noProof="0" dirty="0">
              <a:ln>
                <a:noFill/>
              </a:ln>
              <a:solidFill>
                <a:srgbClr val="7030A0"/>
              </a:solidFill>
              <a:effectLst/>
              <a:uLnTx/>
              <a:uFillTx/>
              <a:latin typeface="Arial"/>
              <a:ea typeface="+mn-ea"/>
              <a:cs typeface="+mn-cs"/>
            </a:endParaRPr>
          </a:p>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r>
              <a:rPr kumimoji="0" lang="pl-PL" sz="1800" b="0" i="0" u="none" strike="noStrike" kern="1200" cap="none" spc="0" normalizeH="0" baseline="0" noProof="0" dirty="0">
                <a:ln>
                  <a:noFill/>
                </a:ln>
                <a:solidFill>
                  <a:srgbClr val="7030A0"/>
                </a:solidFill>
                <a:effectLst/>
                <a:uLnTx/>
                <a:uFillTx/>
                <a:latin typeface="Arial"/>
                <a:ea typeface="+mn-ea"/>
                <a:cs typeface="+mn-cs"/>
              </a:rPr>
              <a:t>2. </a:t>
            </a:r>
            <a:r>
              <a:rPr kumimoji="0" lang="pl-PL" sz="1800" b="0" i="0" u="none" strike="noStrike" kern="1200" cap="none" spc="0" normalizeH="0" baseline="0" noProof="0" dirty="0">
                <a:ln>
                  <a:noFill/>
                </a:ln>
                <a:solidFill>
                  <a:srgbClr val="5A5B5E"/>
                </a:solidFill>
                <a:effectLst/>
                <a:uLnTx/>
                <a:uFillTx/>
                <a:latin typeface="Arial"/>
                <a:ea typeface="+mn-ea"/>
                <a:cs typeface="+mn-cs"/>
              </a:rPr>
              <a:t>Przy wykonywaniu kontroli przestrzegania wymagań ochrony środowiska </a:t>
            </a:r>
            <a:r>
              <a:rPr kumimoji="0" lang="pl-PL" sz="1800" b="1" i="0" u="sng" strike="noStrike" kern="1200" cap="none" spc="0" normalizeH="0" baseline="0" noProof="0" dirty="0">
                <a:ln>
                  <a:noFill/>
                </a:ln>
                <a:solidFill>
                  <a:srgbClr val="5A5B5E"/>
                </a:solidFill>
                <a:effectLst/>
                <a:uLnTx/>
                <a:uFillTx/>
                <a:latin typeface="Arial"/>
                <a:ea typeface="+mn-ea"/>
                <a:cs typeface="+mn-cs"/>
              </a:rPr>
              <a:t>inspektor uprawniony jest do</a:t>
            </a:r>
            <a:r>
              <a:rPr kumimoji="0" lang="pl-PL" sz="1800" b="0" i="0" u="none" strike="noStrike" kern="1200" cap="none" spc="0" normalizeH="0" baseline="0" noProof="0" dirty="0">
                <a:ln>
                  <a:noFill/>
                </a:ln>
                <a:solidFill>
                  <a:srgbClr val="5A5B5E"/>
                </a:solidFill>
                <a:effectLst/>
                <a:uLnTx/>
                <a:uFillTx/>
                <a:latin typeface="Arial"/>
                <a:ea typeface="+mn-ea"/>
                <a:cs typeface="+mn-cs"/>
              </a:rPr>
              <a:t>:</a:t>
            </a:r>
          </a:p>
          <a:p>
            <a:pPr marL="542925" marR="0" lvl="0" indent="-260350" algn="just" defTabSz="914400" rtl="0" eaLnBrk="1" fontAlgn="base" latinLnBrk="0" hangingPunct="1">
              <a:lnSpc>
                <a:spcPct val="130000"/>
              </a:lnSpc>
              <a:spcBef>
                <a:spcPct val="20000"/>
              </a:spcBef>
              <a:spcAft>
                <a:spcPct val="0"/>
              </a:spcAft>
              <a:buClr>
                <a:srgbClr val="7030A0"/>
              </a:buClr>
              <a:buSzTx/>
              <a:buFont typeface="Wingdings" pitchFamily="2" charset="2"/>
              <a:buAutoNum type="arabicParenR"/>
              <a:tabLst>
                <a:tab pos="542925" algn="l"/>
              </a:tabLst>
              <a:defRPr/>
            </a:pPr>
            <a:r>
              <a:rPr kumimoji="0" lang="pl-PL" sz="1800" b="0" i="0" u="none" strike="noStrike" kern="1200" cap="none" spc="0" normalizeH="0" baseline="0" noProof="0" dirty="0">
                <a:ln>
                  <a:noFill/>
                </a:ln>
                <a:solidFill>
                  <a:srgbClr val="5A5B5E"/>
                </a:solidFill>
                <a:effectLst/>
                <a:uLnTx/>
                <a:uFillTx/>
                <a:latin typeface="Arial"/>
                <a:ea typeface="+mn-ea"/>
                <a:cs typeface="+mn-cs"/>
              </a:rPr>
              <a:t>wstępu przez całą dobę wraz z niezbędnym sprzętem (…):</a:t>
            </a:r>
          </a:p>
          <a:p>
            <a:pPr marL="282575" marR="0" lvl="0" indent="0" algn="just" defTabSz="914400" rtl="0" eaLnBrk="1" fontAlgn="base" latinLnBrk="0" hangingPunct="1">
              <a:lnSpc>
                <a:spcPct val="130000"/>
              </a:lnSpc>
              <a:spcBef>
                <a:spcPct val="20000"/>
              </a:spcBef>
              <a:spcAft>
                <a:spcPct val="0"/>
              </a:spcAft>
              <a:buClr>
                <a:srgbClr val="7030A0"/>
              </a:buClr>
              <a:buSzTx/>
              <a:buFont typeface="Wingdings" pitchFamily="2" charset="2"/>
              <a:buNone/>
              <a:tabLst>
                <a:tab pos="452438" algn="l"/>
              </a:tabLst>
              <a:defRPr/>
            </a:pPr>
            <a:endParaRPr kumimoji="0" lang="pl-PL" sz="1000" b="0" i="0" u="none" strike="noStrike" kern="1200" cap="none" spc="0" normalizeH="0" baseline="0" noProof="0" dirty="0">
              <a:ln>
                <a:noFill/>
              </a:ln>
              <a:solidFill>
                <a:srgbClr val="5A5B5E"/>
              </a:solidFill>
              <a:effectLst/>
              <a:uLnTx/>
              <a:uFillTx/>
              <a:latin typeface="Arial"/>
              <a:ea typeface="+mn-ea"/>
              <a:cs typeface="+mn-cs"/>
            </a:endParaRPr>
          </a:p>
          <a:p>
            <a:pPr marL="542925" marR="0" lvl="0" indent="-260350" algn="just" defTabSz="914400" rtl="0" eaLnBrk="1" fontAlgn="base" latinLnBrk="0" hangingPunct="1">
              <a:lnSpc>
                <a:spcPct val="130000"/>
              </a:lnSpc>
              <a:spcBef>
                <a:spcPct val="20000"/>
              </a:spcBef>
              <a:spcAft>
                <a:spcPct val="0"/>
              </a:spcAft>
              <a:buClr>
                <a:srgbClr val="7030A0"/>
              </a:buClr>
              <a:buSzTx/>
              <a:buFont typeface="+mj-lt"/>
              <a:buAutoNum type="arabicParenR" startAt="2"/>
              <a:tabLst>
                <a:tab pos="452438" algn="l"/>
              </a:tabLst>
              <a:defRPr/>
            </a:pPr>
            <a:r>
              <a:rPr kumimoji="0" lang="pl-PL" sz="1800" b="1" i="0" u="none" strike="noStrike" kern="1200" cap="none" spc="0" normalizeH="0" baseline="0" noProof="0" dirty="0">
                <a:ln>
                  <a:noFill/>
                </a:ln>
                <a:solidFill>
                  <a:srgbClr val="5A5B5E"/>
                </a:solidFill>
                <a:effectLst/>
                <a:uLnTx/>
                <a:uFillTx/>
                <a:latin typeface="Arial"/>
                <a:ea typeface="+mn-ea"/>
                <a:cs typeface="+mn-cs"/>
              </a:rPr>
              <a:t>przeprowadzania niezbędnych pomiarów lub badań</a:t>
            </a:r>
            <a:r>
              <a:rPr kumimoji="0" lang="pl-PL" sz="1800" b="0" i="0" u="none" strike="noStrike" kern="1200" cap="none" spc="0" normalizeH="0" baseline="0" noProof="0" dirty="0">
                <a:ln>
                  <a:noFill/>
                </a:ln>
                <a:solidFill>
                  <a:srgbClr val="5A5B5E"/>
                </a:solidFill>
                <a:effectLst/>
                <a:uLnTx/>
                <a:uFillTx/>
                <a:latin typeface="Arial"/>
                <a:ea typeface="+mn-ea"/>
                <a:cs typeface="+mn-cs"/>
              </a:rPr>
              <a:t>, w tym pobierania próbek lub wykonywania innych czynności kontrolnych, w tym z użyciem bezzałogowych statków powietrznych, w celu ustalenia na terenie kontrolowanej nieruchomości, w obiekcie lub jego części, w kontrolowanym środku transportu, stanu środowiska oraz oceny tego stanu w świetle przepisów o ochronie środowiska, a także warunków wykonywania działalności wpływającej na środowisko indywidualnie określonych w decyzjach administracyjnych; </a:t>
            </a:r>
          </a:p>
          <a:p>
            <a:pPr marL="282575" marR="0" lvl="0" indent="0" algn="just" defTabSz="914400" rtl="0" eaLnBrk="1" fontAlgn="base" latinLnBrk="0" hangingPunct="1">
              <a:lnSpc>
                <a:spcPct val="130000"/>
              </a:lnSpc>
              <a:spcBef>
                <a:spcPct val="20000"/>
              </a:spcBef>
              <a:spcAft>
                <a:spcPct val="0"/>
              </a:spcAft>
              <a:buClr>
                <a:srgbClr val="7030A0"/>
              </a:buClr>
              <a:buSzTx/>
              <a:buNone/>
              <a:tabLst>
                <a:tab pos="452438" algn="l"/>
              </a:tabLst>
              <a:defRPr/>
            </a:pPr>
            <a:r>
              <a:rPr lang="pl-PL" sz="1800" dirty="0">
                <a:solidFill>
                  <a:srgbClr val="5A5B5E"/>
                </a:solidFill>
                <a:latin typeface="Arial"/>
              </a:rPr>
              <a:t>Uwaga: </a:t>
            </a:r>
            <a:r>
              <a:rPr lang="pl-PL" sz="1800" b="1" u="sng" dirty="0">
                <a:solidFill>
                  <a:srgbClr val="5A5B5E"/>
                </a:solidFill>
                <a:latin typeface="Arial"/>
              </a:rPr>
              <a:t>akredytacje</a:t>
            </a:r>
            <a:r>
              <a:rPr lang="pl-PL" sz="1800" b="1" dirty="0">
                <a:solidFill>
                  <a:srgbClr val="5A5B5E"/>
                </a:solidFill>
                <a:latin typeface="Arial"/>
              </a:rPr>
              <a:t> (w tym na pobór prób); pomiary dronem pojemności składowiska (problem obliczenia gęstości odpadów, ilość składowanych odpadów a warstwy przesypowe)</a:t>
            </a:r>
            <a:endParaRPr kumimoji="0" lang="pl-PL" sz="1800" b="1" i="0" u="none" strike="noStrike" kern="1200" cap="none" spc="0" normalizeH="0" baseline="0" noProof="0" dirty="0">
              <a:ln>
                <a:noFill/>
              </a:ln>
              <a:solidFill>
                <a:srgbClr val="7030A0"/>
              </a:solidFill>
              <a:effectLst/>
              <a:uLnTx/>
              <a:uFillTx/>
              <a:latin typeface="Arial"/>
              <a:ea typeface="+mn-ea"/>
              <a:cs typeface="+mn-cs"/>
            </a:endParaRPr>
          </a:p>
        </p:txBody>
      </p:sp>
      <p:sp>
        <p:nvSpPr>
          <p:cNvPr id="4" name="Foliennummernplatzhalter 3">
            <a:extLst>
              <a:ext uri="{FF2B5EF4-FFF2-40B4-BE49-F238E27FC236}">
                <a16:creationId xmlns:a16="http://schemas.microsoft.com/office/drawing/2014/main" id="{F421DB74-1A8D-429F-A255-232A952A70EB}"/>
              </a:ext>
            </a:extLst>
          </p:cNvPr>
          <p:cNvSpPr>
            <a:spLocks noGrp="1"/>
          </p:cNvSpPr>
          <p:nvPr>
            <p:ph type="sldNum" sz="quarter" idx="11"/>
          </p:nvPr>
        </p:nvSpPr>
        <p:spPr/>
        <p: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lang="pl-PL" dirty="0">
                <a:solidFill>
                  <a:prstClr val="black">
                    <a:tint val="75000"/>
                  </a:prstClr>
                </a:solidFill>
                <a:latin typeface="Arial"/>
              </a:rPr>
              <a:t>Slajd</a:t>
            </a:r>
            <a:r>
              <a:rPr kumimoji="0" lang="de-DE" sz="1200" b="0" i="0" u="none" strike="noStrike" kern="1200" cap="none" spc="0" normalizeH="0" baseline="0" noProof="0" dirty="0">
                <a:ln>
                  <a:noFill/>
                </a:ln>
                <a:solidFill>
                  <a:prstClr val="black">
                    <a:tint val="75000"/>
                  </a:prstClr>
                </a:solidFill>
                <a:effectLst/>
                <a:uLnTx/>
                <a:uFillTx/>
                <a:latin typeface="Arial"/>
                <a:ea typeface="+mn-ea"/>
                <a:cs typeface="+mn-cs"/>
              </a:rPr>
              <a:t> </a:t>
            </a:r>
            <a:fld id="{9DE5E878-98C0-4758-B1C7-DB0F9977D4AD}" type="slidenum">
              <a:rPr kumimoji="0" lang="de-DE" sz="12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ctr" defTabSz="1097280" rtl="0" eaLnBrk="1" fontAlgn="auto" latinLnBrk="0" hangingPunct="1">
                <a:lnSpc>
                  <a:spcPct val="100000"/>
                </a:lnSpc>
                <a:spcBef>
                  <a:spcPts val="0"/>
                </a:spcBef>
                <a:spcAft>
                  <a:spcPts val="0"/>
                </a:spcAft>
                <a:buClrTx/>
                <a:buSzTx/>
                <a:buFontTx/>
                <a:buNone/>
                <a:tabLst/>
                <a:defRPr/>
              </a:pPr>
              <a:t>7</a:t>
            </a:fld>
            <a:endParaRPr kumimoji="0" lang="de-DE"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Fußzeilenplatzhalter 4">
            <a:extLst>
              <a:ext uri="{FF2B5EF4-FFF2-40B4-BE49-F238E27FC236}">
                <a16:creationId xmlns:a16="http://schemas.microsoft.com/office/drawing/2014/main" id="{932DB0FB-3BE7-41D2-AE70-71FC2A9D3669}"/>
              </a:ext>
            </a:extLst>
          </p:cNvPr>
          <p:cNvSpPr>
            <a:spLocks noGrp="1"/>
          </p:cNvSpPr>
          <p:nvPr>
            <p:ph type="ftr" sz="quarter" idx="10"/>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79835E42-6D4A-46CC-B59D-5108721DEF3D}" type="datetime1">
              <a:rPr kumimoji="0" lang="de-AT" sz="12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17.09.2025</a:t>
            </a:fld>
            <a:endParaRPr kumimoji="0" lang="de-DE"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262690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AE8D82-5A46-4AAA-950C-7AEBC8E3BFF5}"/>
              </a:ext>
            </a:extLst>
          </p:cNvPr>
          <p:cNvSpPr>
            <a:spLocks noGrp="1"/>
          </p:cNvSpPr>
          <p:nvPr>
            <p:ph type="title"/>
          </p:nvPr>
        </p:nvSpPr>
        <p:spPr/>
        <p:txBody>
          <a:bodyPr/>
          <a:lstStyle/>
          <a:p>
            <a:pPr algn="just">
              <a:lnSpc>
                <a:spcPct val="130000"/>
              </a:lnSpc>
            </a:pPr>
            <a:r>
              <a:rPr kumimoji="0" lang="pl-PL" sz="2400" b="0" i="0" u="none" strike="noStrike" kern="1200" cap="all" spc="0" normalizeH="0" baseline="0" noProof="0" dirty="0">
                <a:ln>
                  <a:noFill/>
                </a:ln>
                <a:solidFill>
                  <a:prstClr val="white"/>
                </a:solidFill>
                <a:effectLst/>
                <a:uLnTx/>
                <a:uFillTx/>
                <a:latin typeface="Arial"/>
                <a:ea typeface="+mj-ea"/>
                <a:cs typeface="+mj-cs"/>
              </a:rPr>
              <a:t>Ustawa z 20 lipca 1991 r. o Inspekcji Ochrony Środowiska (</a:t>
            </a:r>
            <a:r>
              <a:rPr kumimoji="0" lang="pl-PL" sz="2400" b="0" i="0" u="none" strike="noStrike" kern="1200" cap="all" spc="0" normalizeH="0" baseline="0" noProof="0" dirty="0" err="1">
                <a:ln>
                  <a:noFill/>
                </a:ln>
                <a:solidFill>
                  <a:prstClr val="white"/>
                </a:solidFill>
                <a:effectLst/>
                <a:uLnTx/>
                <a:uFillTx/>
                <a:latin typeface="Arial"/>
                <a:ea typeface="+mj-ea"/>
                <a:cs typeface="+mj-cs"/>
              </a:rPr>
              <a:t>t.j</a:t>
            </a:r>
            <a:r>
              <a:rPr kumimoji="0" lang="pl-PL" sz="2400" b="0" i="0" u="none" strike="noStrike" kern="1200" cap="all" spc="0" normalizeH="0" baseline="0" noProof="0" dirty="0">
                <a:ln>
                  <a:noFill/>
                </a:ln>
                <a:solidFill>
                  <a:prstClr val="white"/>
                </a:solidFill>
                <a:effectLst/>
                <a:uLnTx/>
                <a:uFillTx/>
                <a:latin typeface="Arial"/>
                <a:ea typeface="+mj-ea"/>
                <a:cs typeface="+mj-cs"/>
              </a:rPr>
              <a:t>. Dz. U. z 2024 r. poz. 425) – Uprawnienia INSPEKCJI OCHRONY ŚRODOWISKA (2)</a:t>
            </a:r>
            <a:endParaRPr lang="de-AT" dirty="0"/>
          </a:p>
        </p:txBody>
      </p:sp>
      <p:sp>
        <p:nvSpPr>
          <p:cNvPr id="3" name="Inhaltsplatzhalter 2">
            <a:extLst>
              <a:ext uri="{FF2B5EF4-FFF2-40B4-BE49-F238E27FC236}">
                <a16:creationId xmlns:a16="http://schemas.microsoft.com/office/drawing/2014/main" id="{AE4CBA7A-A97A-41CF-9DB2-C13BB4E4A0F0}"/>
              </a:ext>
            </a:extLst>
          </p:cNvPr>
          <p:cNvSpPr>
            <a:spLocks noGrp="1"/>
          </p:cNvSpPr>
          <p:nvPr>
            <p:ph idx="1"/>
          </p:nvPr>
        </p:nvSpPr>
        <p:spPr>
          <a:xfrm>
            <a:off x="231112" y="1439110"/>
            <a:ext cx="11776668" cy="4526280"/>
          </a:xfrm>
        </p:spPr>
        <p:txBody>
          <a:bodyPr/>
          <a:lstStyle/>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r>
              <a:rPr kumimoji="0" lang="pl-PL" sz="1900" b="1" i="0" u="none" strike="noStrike" kern="1200" cap="none" spc="0" normalizeH="0" baseline="0" noProof="0" dirty="0">
                <a:ln>
                  <a:noFill/>
                </a:ln>
                <a:solidFill>
                  <a:srgbClr val="7030A0"/>
                </a:solidFill>
                <a:effectLst/>
                <a:uLnTx/>
                <a:uFillTx/>
                <a:latin typeface="Arial"/>
                <a:ea typeface="+mn-ea"/>
                <a:cs typeface="+mn-cs"/>
              </a:rPr>
              <a:t>Art. 9</a:t>
            </a:r>
            <a:endParaRPr kumimoji="0" lang="pl-PL" sz="1900" b="0" i="0" u="none" strike="noStrike" kern="1200" cap="none" spc="0" normalizeH="0" baseline="0" noProof="0" dirty="0">
              <a:ln>
                <a:noFill/>
              </a:ln>
              <a:solidFill>
                <a:srgbClr val="7030A0"/>
              </a:solidFill>
              <a:effectLst/>
              <a:uLnTx/>
              <a:uFillTx/>
              <a:latin typeface="Arial"/>
              <a:ea typeface="+mn-ea"/>
              <a:cs typeface="+mn-cs"/>
            </a:endParaRPr>
          </a:p>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r>
              <a:rPr kumimoji="0" lang="pl-PL" sz="1900" b="0" i="0" u="none" strike="noStrike" kern="1200" cap="none" spc="0" normalizeH="0" baseline="0" noProof="0" dirty="0">
                <a:ln>
                  <a:noFill/>
                </a:ln>
                <a:solidFill>
                  <a:srgbClr val="7030A0"/>
                </a:solidFill>
                <a:effectLst/>
                <a:uLnTx/>
                <a:uFillTx/>
                <a:latin typeface="Arial"/>
                <a:ea typeface="+mn-ea"/>
                <a:cs typeface="+mn-cs"/>
              </a:rPr>
              <a:t>2. </a:t>
            </a:r>
            <a:r>
              <a:rPr kumimoji="0" lang="pl-PL" sz="1900" b="0" i="0" u="none" strike="noStrike" kern="1200" cap="none" spc="0" normalizeH="0" baseline="0" noProof="0" dirty="0">
                <a:ln>
                  <a:noFill/>
                </a:ln>
                <a:solidFill>
                  <a:srgbClr val="5A5B5E"/>
                </a:solidFill>
                <a:effectLst/>
                <a:uLnTx/>
                <a:uFillTx/>
                <a:latin typeface="Arial"/>
                <a:ea typeface="+mn-ea"/>
                <a:cs typeface="+mn-cs"/>
              </a:rPr>
              <a:t>Przy wykonywaniu kontroli przestrzegania wymagań ochrony środowiska </a:t>
            </a:r>
            <a:r>
              <a:rPr kumimoji="0" lang="pl-PL" sz="1900" b="1" i="0" u="sng" strike="noStrike" kern="1200" cap="none" spc="0" normalizeH="0" baseline="0" noProof="0" dirty="0">
                <a:ln>
                  <a:noFill/>
                </a:ln>
                <a:solidFill>
                  <a:srgbClr val="5A5B5E"/>
                </a:solidFill>
                <a:effectLst/>
                <a:uLnTx/>
                <a:uFillTx/>
                <a:latin typeface="Arial"/>
                <a:ea typeface="+mn-ea"/>
                <a:cs typeface="+mn-cs"/>
              </a:rPr>
              <a:t>inspektor uprawniony jest do</a:t>
            </a:r>
            <a:r>
              <a:rPr kumimoji="0" lang="pl-PL" sz="1900" b="0" i="0" u="none" strike="noStrike" kern="1200" cap="none" spc="0" normalizeH="0" baseline="0" noProof="0" dirty="0">
                <a:ln>
                  <a:noFill/>
                </a:ln>
                <a:solidFill>
                  <a:srgbClr val="5A5B5E"/>
                </a:solidFill>
                <a:effectLst/>
                <a:uLnTx/>
                <a:uFillTx/>
                <a:latin typeface="Arial"/>
                <a:ea typeface="+mn-ea"/>
                <a:cs typeface="+mn-cs"/>
              </a:rPr>
              <a:t>:</a:t>
            </a:r>
          </a:p>
          <a:p>
            <a:pPr marL="542925" marR="0" lvl="0" indent="-271463" algn="just" defTabSz="914400" rtl="0" eaLnBrk="1" fontAlgn="base" latinLnBrk="0" hangingPunct="1">
              <a:lnSpc>
                <a:spcPct val="130000"/>
              </a:lnSpc>
              <a:spcBef>
                <a:spcPct val="20000"/>
              </a:spcBef>
              <a:spcAft>
                <a:spcPct val="0"/>
              </a:spcAft>
              <a:buClr>
                <a:srgbClr val="7030A0"/>
              </a:buClr>
              <a:buSzTx/>
              <a:buFont typeface="+mj-lt"/>
              <a:buAutoNum type="arabicParenR" startAt="3"/>
              <a:tabLst>
                <a:tab pos="542925" algn="l"/>
              </a:tabLst>
              <a:defRPr/>
            </a:pPr>
            <a:r>
              <a:rPr kumimoji="0" lang="pl-PL" sz="1900" b="0" i="0" u="none" strike="noStrike" kern="1200" cap="none" spc="0" normalizeH="0" baseline="0" noProof="0" dirty="0">
                <a:ln>
                  <a:noFill/>
                </a:ln>
                <a:solidFill>
                  <a:srgbClr val="5A5B5E"/>
                </a:solidFill>
                <a:effectLst/>
                <a:uLnTx/>
                <a:uFillTx/>
                <a:latin typeface="Arial"/>
                <a:ea typeface="+mn-ea"/>
                <a:cs typeface="+mn-cs"/>
              </a:rPr>
              <a:t>żądania wstrzymania ruchu lub uruchomienia instalacji lub urządzeń, w tym środków transportu oraz powstrzymania się od wykonywania innych czynności w zakresie, w jakim jest to niezbędne dla przeprowadzenia badań, w tym pobrania próbek i wykonania pomiarów;</a:t>
            </a:r>
          </a:p>
          <a:p>
            <a:pPr marL="542925" marR="0" lvl="0" indent="-271463" algn="just" defTabSz="914400" rtl="0" eaLnBrk="1" fontAlgn="base" latinLnBrk="0" hangingPunct="1">
              <a:lnSpc>
                <a:spcPct val="130000"/>
              </a:lnSpc>
              <a:spcBef>
                <a:spcPct val="20000"/>
              </a:spcBef>
              <a:spcAft>
                <a:spcPct val="0"/>
              </a:spcAft>
              <a:buClr>
                <a:srgbClr val="7030A0"/>
              </a:buClr>
              <a:buSzTx/>
              <a:buFont typeface="+mj-lt"/>
              <a:buAutoNum type="arabicParenR" startAt="3"/>
              <a:tabLst>
                <a:tab pos="542925" algn="l"/>
              </a:tabLst>
              <a:defRPr/>
            </a:pPr>
            <a:endParaRPr kumimoji="0" lang="pl-PL" sz="500" b="0" i="0" u="none" strike="noStrike" kern="1200" cap="none" spc="0" normalizeH="0" baseline="0" noProof="0" dirty="0">
              <a:ln>
                <a:noFill/>
              </a:ln>
              <a:solidFill>
                <a:srgbClr val="5A5B5E"/>
              </a:solidFill>
              <a:effectLst/>
              <a:uLnTx/>
              <a:uFillTx/>
              <a:latin typeface="Arial"/>
              <a:ea typeface="+mn-ea"/>
              <a:cs typeface="+mn-cs"/>
            </a:endParaRPr>
          </a:p>
          <a:p>
            <a:pPr marL="542925" marR="0" lvl="0" indent="-271463" algn="just" defTabSz="914400" rtl="0" eaLnBrk="1" fontAlgn="base" latinLnBrk="0" hangingPunct="1">
              <a:lnSpc>
                <a:spcPct val="130000"/>
              </a:lnSpc>
              <a:spcBef>
                <a:spcPct val="20000"/>
              </a:spcBef>
              <a:spcAft>
                <a:spcPct val="0"/>
              </a:spcAft>
              <a:buClr>
                <a:srgbClr val="7030A0"/>
              </a:buClr>
              <a:buSzTx/>
              <a:buFont typeface="+mj-lt"/>
              <a:buAutoNum type="arabicParenR" startAt="3"/>
              <a:tabLst>
                <a:tab pos="542925" algn="l"/>
              </a:tabLst>
              <a:defRPr/>
            </a:pPr>
            <a:r>
              <a:rPr kumimoji="0" lang="pl-PL" sz="1900" b="0" i="0" u="none" strike="noStrike" kern="1200" cap="none" spc="0" normalizeH="0" baseline="0" noProof="0" dirty="0">
                <a:ln>
                  <a:noFill/>
                </a:ln>
                <a:solidFill>
                  <a:srgbClr val="5A5B5E"/>
                </a:solidFill>
                <a:effectLst/>
                <a:uLnTx/>
                <a:uFillTx/>
                <a:latin typeface="Arial"/>
                <a:ea typeface="+mn-ea"/>
                <a:cs typeface="+mn-cs"/>
              </a:rPr>
              <a:t>oceny sposobu eksploatacji instalacji lub urządzeń, w tym środków transportu;</a:t>
            </a:r>
          </a:p>
          <a:p>
            <a:pPr marL="542925" marR="0" lvl="0" indent="-271463" algn="just" defTabSz="914400" rtl="0" eaLnBrk="1" fontAlgn="base" latinLnBrk="0" hangingPunct="1">
              <a:lnSpc>
                <a:spcPct val="130000"/>
              </a:lnSpc>
              <a:spcBef>
                <a:spcPct val="20000"/>
              </a:spcBef>
              <a:spcAft>
                <a:spcPct val="0"/>
              </a:spcAft>
              <a:buClr>
                <a:srgbClr val="7030A0"/>
              </a:buClr>
              <a:buSzTx/>
              <a:buFont typeface="+mj-lt"/>
              <a:buAutoNum type="arabicParenR" startAt="3"/>
              <a:tabLst>
                <a:tab pos="542925" algn="l"/>
              </a:tabLst>
              <a:defRPr/>
            </a:pPr>
            <a:endParaRPr kumimoji="0" lang="pl-PL" sz="500" b="0" i="0" u="none" strike="noStrike" kern="1200" cap="none" spc="0" normalizeH="0" baseline="0" noProof="0" dirty="0">
              <a:ln>
                <a:noFill/>
              </a:ln>
              <a:solidFill>
                <a:srgbClr val="5A5B5E"/>
              </a:solidFill>
              <a:effectLst/>
              <a:uLnTx/>
              <a:uFillTx/>
              <a:latin typeface="Arial"/>
              <a:ea typeface="+mn-ea"/>
              <a:cs typeface="+mn-cs"/>
            </a:endParaRPr>
          </a:p>
          <a:p>
            <a:pPr marL="542925" marR="0" lvl="0" indent="-271463" algn="just" defTabSz="914400" rtl="0" eaLnBrk="1" fontAlgn="base" latinLnBrk="0" hangingPunct="1">
              <a:lnSpc>
                <a:spcPct val="130000"/>
              </a:lnSpc>
              <a:spcBef>
                <a:spcPct val="20000"/>
              </a:spcBef>
              <a:spcAft>
                <a:spcPct val="0"/>
              </a:spcAft>
              <a:buClr>
                <a:srgbClr val="7030A0"/>
              </a:buClr>
              <a:buSzTx/>
              <a:buFont typeface="+mj-lt"/>
              <a:buAutoNum type="arabicParenR" startAt="3"/>
              <a:tabLst>
                <a:tab pos="542925" algn="l"/>
              </a:tabLst>
              <a:defRPr/>
            </a:pPr>
            <a:r>
              <a:rPr kumimoji="0" lang="pl-PL" sz="1900" b="0" i="0" u="none" strike="noStrike" kern="1200" cap="none" spc="0" normalizeH="0" baseline="0" noProof="0" dirty="0">
                <a:ln>
                  <a:noFill/>
                </a:ln>
                <a:solidFill>
                  <a:srgbClr val="5A5B5E"/>
                </a:solidFill>
                <a:effectLst/>
                <a:uLnTx/>
                <a:uFillTx/>
                <a:latin typeface="Arial"/>
                <a:ea typeface="+mn-ea"/>
                <a:cs typeface="+mn-cs"/>
              </a:rPr>
              <a:t>oceny stosowanych technologii i rozwiązań technicznych;</a:t>
            </a:r>
          </a:p>
          <a:p>
            <a:pPr marL="542925" marR="0" lvl="0" indent="-271463" algn="just" defTabSz="914400" rtl="0" eaLnBrk="1" fontAlgn="base" latinLnBrk="0" hangingPunct="1">
              <a:lnSpc>
                <a:spcPct val="130000"/>
              </a:lnSpc>
              <a:spcBef>
                <a:spcPct val="20000"/>
              </a:spcBef>
              <a:spcAft>
                <a:spcPct val="0"/>
              </a:spcAft>
              <a:buClr>
                <a:srgbClr val="7030A0"/>
              </a:buClr>
              <a:buSzTx/>
              <a:buFont typeface="+mj-lt"/>
              <a:buAutoNum type="arabicParenR" startAt="3"/>
              <a:tabLst>
                <a:tab pos="542925" algn="l"/>
              </a:tabLst>
              <a:defRPr/>
            </a:pPr>
            <a:endParaRPr kumimoji="0" lang="pl-PL" sz="500" b="0" i="0" u="none" strike="noStrike" kern="1200" cap="none" spc="0" normalizeH="0" baseline="0" noProof="0" dirty="0">
              <a:ln>
                <a:noFill/>
              </a:ln>
              <a:solidFill>
                <a:srgbClr val="5A5B5E"/>
              </a:solidFill>
              <a:effectLst/>
              <a:uLnTx/>
              <a:uFillTx/>
              <a:latin typeface="Arial"/>
              <a:ea typeface="+mn-ea"/>
              <a:cs typeface="+mn-cs"/>
            </a:endParaRPr>
          </a:p>
          <a:p>
            <a:pPr marL="542925" marR="0" lvl="0" indent="-271463" algn="just" defTabSz="914400" rtl="0" eaLnBrk="1" fontAlgn="base" latinLnBrk="0" hangingPunct="1">
              <a:lnSpc>
                <a:spcPct val="130000"/>
              </a:lnSpc>
              <a:spcBef>
                <a:spcPct val="20000"/>
              </a:spcBef>
              <a:spcAft>
                <a:spcPct val="0"/>
              </a:spcAft>
              <a:buClr>
                <a:srgbClr val="7030A0"/>
              </a:buClr>
              <a:buSzTx/>
              <a:buFont typeface="+mj-lt"/>
              <a:buAutoNum type="arabicParenR" startAt="3"/>
              <a:tabLst>
                <a:tab pos="542925" algn="l"/>
              </a:tabLst>
              <a:defRPr/>
            </a:pPr>
            <a:r>
              <a:rPr kumimoji="0" lang="pl-PL" sz="1900" b="0" i="0" u="sng" strike="noStrike" kern="1200" cap="none" spc="0" normalizeH="0" baseline="0" noProof="0" dirty="0">
                <a:ln>
                  <a:noFill/>
                </a:ln>
                <a:solidFill>
                  <a:srgbClr val="5A5B5E"/>
                </a:solidFill>
                <a:effectLst/>
                <a:uLnTx/>
                <a:uFillTx/>
                <a:latin typeface="Arial"/>
                <a:ea typeface="+mn-ea"/>
                <a:cs typeface="+mn-cs"/>
              </a:rPr>
              <a:t>żądania pisemnych lub ustnych informacji </a:t>
            </a:r>
            <a:r>
              <a:rPr kumimoji="0" lang="pl-PL" sz="1900" b="0" i="0" u="none" strike="noStrike" kern="1200" cap="none" spc="0" normalizeH="0" baseline="0" noProof="0" dirty="0">
                <a:ln>
                  <a:noFill/>
                </a:ln>
                <a:solidFill>
                  <a:srgbClr val="5A5B5E"/>
                </a:solidFill>
                <a:effectLst/>
                <a:uLnTx/>
                <a:uFillTx/>
                <a:latin typeface="Arial"/>
                <a:ea typeface="+mn-ea"/>
                <a:cs typeface="+mn-cs"/>
              </a:rPr>
              <a:t>oraz wzywania i przesłuchiwania osób w zakresie niezbędnym dla ustalenia stanu faktycznego przy jednoczesnym pouczeniu ich o odpowiedzialności karnej za składanie fałszywych zeznań, o której mowa w Kodeksie karnym;</a:t>
            </a:r>
          </a:p>
        </p:txBody>
      </p:sp>
      <p:sp>
        <p:nvSpPr>
          <p:cNvPr id="4" name="Foliennummernplatzhalter 3">
            <a:extLst>
              <a:ext uri="{FF2B5EF4-FFF2-40B4-BE49-F238E27FC236}">
                <a16:creationId xmlns:a16="http://schemas.microsoft.com/office/drawing/2014/main" id="{F421DB74-1A8D-429F-A255-232A952A70EB}"/>
              </a:ext>
            </a:extLst>
          </p:cNvPr>
          <p:cNvSpPr>
            <a:spLocks noGrp="1"/>
          </p:cNvSpPr>
          <p:nvPr>
            <p:ph type="sldNum" sz="quarter" idx="11"/>
          </p:nvPr>
        </p:nvSpPr>
        <p:spPr/>
        <p: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lang="pl-PL" dirty="0">
                <a:solidFill>
                  <a:prstClr val="black">
                    <a:tint val="75000"/>
                  </a:prstClr>
                </a:solidFill>
                <a:latin typeface="Arial"/>
              </a:rPr>
              <a:t>Slajd</a:t>
            </a:r>
            <a:r>
              <a:rPr kumimoji="0" lang="de-DE" sz="1200" b="0" i="0" u="none" strike="noStrike" kern="1200" cap="none" spc="0" normalizeH="0" baseline="0" noProof="0" dirty="0">
                <a:ln>
                  <a:noFill/>
                </a:ln>
                <a:solidFill>
                  <a:prstClr val="black">
                    <a:tint val="75000"/>
                  </a:prstClr>
                </a:solidFill>
                <a:effectLst/>
                <a:uLnTx/>
                <a:uFillTx/>
                <a:latin typeface="Arial"/>
                <a:ea typeface="+mn-ea"/>
                <a:cs typeface="+mn-cs"/>
              </a:rPr>
              <a:t> </a:t>
            </a:r>
            <a:fld id="{9DE5E878-98C0-4758-B1C7-DB0F9977D4AD}" type="slidenum">
              <a:rPr kumimoji="0" lang="de-DE" sz="12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ctr" defTabSz="1097280"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Fußzeilenplatzhalter 4">
            <a:extLst>
              <a:ext uri="{FF2B5EF4-FFF2-40B4-BE49-F238E27FC236}">
                <a16:creationId xmlns:a16="http://schemas.microsoft.com/office/drawing/2014/main" id="{932DB0FB-3BE7-41D2-AE70-71FC2A9D3669}"/>
              </a:ext>
            </a:extLst>
          </p:cNvPr>
          <p:cNvSpPr>
            <a:spLocks noGrp="1"/>
          </p:cNvSpPr>
          <p:nvPr>
            <p:ph type="ftr" sz="quarter" idx="10"/>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79835E42-6D4A-46CC-B59D-5108721DEF3D}" type="datetime1">
              <a:rPr kumimoji="0" lang="de-AT" sz="12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17.09.2025</a:t>
            </a:fld>
            <a:endParaRPr kumimoji="0" lang="de-DE"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598911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AE8D82-5A46-4AAA-950C-7AEBC8E3BFF5}"/>
              </a:ext>
            </a:extLst>
          </p:cNvPr>
          <p:cNvSpPr>
            <a:spLocks noGrp="1"/>
          </p:cNvSpPr>
          <p:nvPr>
            <p:ph type="title"/>
          </p:nvPr>
        </p:nvSpPr>
        <p:spPr/>
        <p:txBody>
          <a:bodyPr/>
          <a:lstStyle/>
          <a:p>
            <a:pPr algn="just">
              <a:lnSpc>
                <a:spcPct val="130000"/>
              </a:lnSpc>
            </a:pPr>
            <a:r>
              <a:rPr kumimoji="0" lang="pl-PL" sz="2400" b="0" i="0" u="none" strike="noStrike" kern="1200" cap="all" spc="0" normalizeH="0" baseline="0" noProof="0" dirty="0">
                <a:ln>
                  <a:noFill/>
                </a:ln>
                <a:solidFill>
                  <a:prstClr val="white"/>
                </a:solidFill>
                <a:effectLst/>
                <a:uLnTx/>
                <a:uFillTx/>
                <a:latin typeface="Arial"/>
                <a:ea typeface="+mj-ea"/>
                <a:cs typeface="+mj-cs"/>
              </a:rPr>
              <a:t>Ustawa z 20 lipca 1991 r. o Inspekcji Ochrony Środowiska (</a:t>
            </a:r>
            <a:r>
              <a:rPr kumimoji="0" lang="pl-PL" sz="2400" b="0" i="0" u="none" strike="noStrike" kern="1200" cap="all" spc="0" normalizeH="0" baseline="0" noProof="0" dirty="0" err="1">
                <a:ln>
                  <a:noFill/>
                </a:ln>
                <a:solidFill>
                  <a:prstClr val="white"/>
                </a:solidFill>
                <a:effectLst/>
                <a:uLnTx/>
                <a:uFillTx/>
                <a:latin typeface="Arial"/>
                <a:ea typeface="+mj-ea"/>
                <a:cs typeface="+mj-cs"/>
              </a:rPr>
              <a:t>t.j</a:t>
            </a:r>
            <a:r>
              <a:rPr kumimoji="0" lang="pl-PL" sz="2400" b="0" i="0" u="none" strike="noStrike" kern="1200" cap="all" spc="0" normalizeH="0" baseline="0" noProof="0" dirty="0">
                <a:ln>
                  <a:noFill/>
                </a:ln>
                <a:solidFill>
                  <a:prstClr val="white"/>
                </a:solidFill>
                <a:effectLst/>
                <a:uLnTx/>
                <a:uFillTx/>
                <a:latin typeface="Arial"/>
                <a:ea typeface="+mj-ea"/>
                <a:cs typeface="+mj-cs"/>
              </a:rPr>
              <a:t>. Dz. U. z 2024 r. poz. 425) – Uprawnienia INSPEKCJI OCHRONY ŚRODOWISKA (3)</a:t>
            </a:r>
            <a:endParaRPr lang="de-AT" dirty="0"/>
          </a:p>
        </p:txBody>
      </p:sp>
      <p:sp>
        <p:nvSpPr>
          <p:cNvPr id="3" name="Inhaltsplatzhalter 2">
            <a:extLst>
              <a:ext uri="{FF2B5EF4-FFF2-40B4-BE49-F238E27FC236}">
                <a16:creationId xmlns:a16="http://schemas.microsoft.com/office/drawing/2014/main" id="{AE4CBA7A-A97A-41CF-9DB2-C13BB4E4A0F0}"/>
              </a:ext>
            </a:extLst>
          </p:cNvPr>
          <p:cNvSpPr>
            <a:spLocks noGrp="1"/>
          </p:cNvSpPr>
          <p:nvPr>
            <p:ph idx="1"/>
          </p:nvPr>
        </p:nvSpPr>
        <p:spPr>
          <a:xfrm>
            <a:off x="217714" y="1348675"/>
            <a:ext cx="11756572" cy="4526280"/>
          </a:xfrm>
        </p:spPr>
        <p:txBody>
          <a:bodyPr/>
          <a:lstStyle/>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r>
              <a:rPr kumimoji="0" lang="pl-PL" sz="1900" b="1" i="0" u="none" strike="noStrike" kern="1200" cap="none" spc="0" normalizeH="0" baseline="0" noProof="0" dirty="0">
                <a:ln>
                  <a:noFill/>
                </a:ln>
                <a:solidFill>
                  <a:srgbClr val="7030A0"/>
                </a:solidFill>
                <a:effectLst/>
                <a:uLnTx/>
                <a:uFillTx/>
                <a:latin typeface="Arial"/>
                <a:ea typeface="+mn-ea"/>
                <a:cs typeface="+mn-cs"/>
              </a:rPr>
              <a:t>Art. 9</a:t>
            </a:r>
            <a:endParaRPr kumimoji="0" lang="pl-PL" sz="1900" b="0" i="0" u="none" strike="noStrike" kern="1200" cap="none" spc="0" normalizeH="0" baseline="0" noProof="0" dirty="0">
              <a:ln>
                <a:noFill/>
              </a:ln>
              <a:solidFill>
                <a:srgbClr val="7030A0"/>
              </a:solidFill>
              <a:effectLst/>
              <a:uLnTx/>
              <a:uFillTx/>
              <a:latin typeface="Arial"/>
              <a:ea typeface="+mn-ea"/>
              <a:cs typeface="+mn-cs"/>
            </a:endParaRPr>
          </a:p>
          <a:p>
            <a:pPr marL="0" marR="0" lvl="0" indent="0" algn="just" defTabSz="914400" rtl="0" eaLnBrk="1" fontAlgn="base" latinLnBrk="0" hangingPunct="1">
              <a:lnSpc>
                <a:spcPct val="130000"/>
              </a:lnSpc>
              <a:spcBef>
                <a:spcPct val="20000"/>
              </a:spcBef>
              <a:spcAft>
                <a:spcPct val="0"/>
              </a:spcAft>
              <a:buClr>
                <a:srgbClr val="642565"/>
              </a:buClr>
              <a:buSzTx/>
              <a:buFont typeface="Wingdings" pitchFamily="2" charset="2"/>
              <a:buNone/>
              <a:tabLst/>
              <a:defRPr/>
            </a:pPr>
            <a:r>
              <a:rPr kumimoji="0" lang="pl-PL" sz="1900" b="0" i="0" u="none" strike="noStrike" kern="1200" cap="none" spc="0" normalizeH="0" baseline="0" noProof="0" dirty="0">
                <a:ln>
                  <a:noFill/>
                </a:ln>
                <a:solidFill>
                  <a:srgbClr val="7030A0"/>
                </a:solidFill>
                <a:effectLst/>
                <a:uLnTx/>
                <a:uFillTx/>
                <a:latin typeface="Arial"/>
                <a:ea typeface="+mn-ea"/>
                <a:cs typeface="+mn-cs"/>
              </a:rPr>
              <a:t>2. </a:t>
            </a:r>
            <a:r>
              <a:rPr kumimoji="0" lang="pl-PL" sz="1900" b="0" i="0" u="none" strike="noStrike" kern="1200" cap="none" spc="0" normalizeH="0" baseline="0" noProof="0" dirty="0">
                <a:ln>
                  <a:noFill/>
                </a:ln>
                <a:solidFill>
                  <a:srgbClr val="5A5B5E"/>
                </a:solidFill>
                <a:effectLst/>
                <a:uLnTx/>
                <a:uFillTx/>
                <a:latin typeface="Arial"/>
                <a:ea typeface="+mn-ea"/>
                <a:cs typeface="+mn-cs"/>
              </a:rPr>
              <a:t>Przy wykonywaniu kontroli przestrzegania wymagań ochrony środowiska </a:t>
            </a:r>
            <a:r>
              <a:rPr kumimoji="0" lang="pl-PL" sz="1900" b="1" i="0" u="sng" strike="noStrike" kern="1200" cap="none" spc="0" normalizeH="0" baseline="0" noProof="0" dirty="0">
                <a:ln>
                  <a:noFill/>
                </a:ln>
                <a:solidFill>
                  <a:srgbClr val="5A5B5E"/>
                </a:solidFill>
                <a:effectLst/>
                <a:uLnTx/>
                <a:uFillTx/>
                <a:latin typeface="Arial"/>
                <a:ea typeface="+mn-ea"/>
                <a:cs typeface="+mn-cs"/>
              </a:rPr>
              <a:t>inspektor uprawniony jest do</a:t>
            </a:r>
            <a:r>
              <a:rPr kumimoji="0" lang="pl-PL" sz="1900" b="0" i="0" u="none" strike="noStrike" kern="1200" cap="none" spc="0" normalizeH="0" baseline="0" noProof="0" dirty="0">
                <a:ln>
                  <a:noFill/>
                </a:ln>
                <a:solidFill>
                  <a:srgbClr val="5A5B5E"/>
                </a:solidFill>
                <a:effectLst/>
                <a:uLnTx/>
                <a:uFillTx/>
                <a:latin typeface="Arial"/>
                <a:ea typeface="+mn-ea"/>
                <a:cs typeface="+mn-cs"/>
              </a:rPr>
              <a:t>:</a:t>
            </a:r>
          </a:p>
          <a:p>
            <a:pPr marL="542925" marR="0" lvl="0" indent="-271463" algn="just" defTabSz="914400" rtl="0" eaLnBrk="1" fontAlgn="base" latinLnBrk="0" hangingPunct="1">
              <a:lnSpc>
                <a:spcPct val="130000"/>
              </a:lnSpc>
              <a:spcBef>
                <a:spcPct val="20000"/>
              </a:spcBef>
              <a:spcAft>
                <a:spcPct val="0"/>
              </a:spcAft>
              <a:buClr>
                <a:srgbClr val="7030A0"/>
              </a:buClr>
              <a:buSzTx/>
              <a:buFont typeface="+mj-lt"/>
              <a:buAutoNum type="arabicParenR" startAt="7"/>
              <a:tabLst>
                <a:tab pos="542925" algn="l"/>
              </a:tabLst>
              <a:defRPr/>
            </a:pPr>
            <a:r>
              <a:rPr kumimoji="0" lang="pl-PL" sz="1900" b="1" i="0" u="none" strike="noStrike" kern="1200" cap="none" spc="0" normalizeH="0" baseline="0" noProof="0" dirty="0">
                <a:ln>
                  <a:noFill/>
                </a:ln>
                <a:solidFill>
                  <a:srgbClr val="5A5B5E"/>
                </a:solidFill>
                <a:effectLst/>
                <a:uLnTx/>
                <a:uFillTx/>
                <a:latin typeface="Arial"/>
                <a:ea typeface="+mn-ea"/>
                <a:cs typeface="+mn-cs"/>
              </a:rPr>
              <a:t>żądania </a:t>
            </a:r>
            <a:r>
              <a:rPr kumimoji="0" lang="pl-PL" sz="1900" b="1" i="0" u="sng" strike="noStrike" kern="1200" cap="none" spc="0" normalizeH="0" baseline="0" noProof="0" dirty="0">
                <a:ln>
                  <a:noFill/>
                </a:ln>
                <a:solidFill>
                  <a:srgbClr val="5A5B5E"/>
                </a:solidFill>
                <a:effectLst/>
                <a:uLnTx/>
                <a:uFillTx/>
                <a:latin typeface="Arial"/>
                <a:ea typeface="+mn-ea"/>
                <a:cs typeface="+mn-cs"/>
              </a:rPr>
              <a:t>okazania</a:t>
            </a:r>
            <a:r>
              <a:rPr kumimoji="0" lang="pl-PL" sz="1900" b="1" i="0" u="none" strike="noStrike" kern="1200" cap="none" spc="0" normalizeH="0" baseline="0" noProof="0" dirty="0">
                <a:ln>
                  <a:noFill/>
                </a:ln>
                <a:solidFill>
                  <a:srgbClr val="5A5B5E"/>
                </a:solidFill>
                <a:effectLst/>
                <a:uLnTx/>
                <a:uFillTx/>
                <a:latin typeface="Arial"/>
                <a:ea typeface="+mn-ea"/>
                <a:cs typeface="+mn-cs"/>
              </a:rPr>
              <a:t> dokumentów, w tym dokumentów finansowych i </a:t>
            </a:r>
            <a:r>
              <a:rPr kumimoji="0" lang="pl-PL" sz="1900" b="1" i="0" u="sng" strike="noStrike" kern="1200" cap="none" spc="0" normalizeH="0" baseline="0" noProof="0" dirty="0">
                <a:ln>
                  <a:noFill/>
                </a:ln>
                <a:solidFill>
                  <a:srgbClr val="5A5B5E"/>
                </a:solidFill>
                <a:effectLst/>
                <a:uLnTx/>
                <a:uFillTx/>
                <a:latin typeface="Arial"/>
                <a:ea typeface="+mn-ea"/>
                <a:cs typeface="+mn-cs"/>
              </a:rPr>
              <a:t>udostępnienia wszelkich danych</a:t>
            </a:r>
            <a:r>
              <a:rPr kumimoji="0" lang="pl-PL" sz="1900" b="1" i="0" u="none" strike="noStrike" kern="1200" cap="none" spc="0" normalizeH="0" baseline="0" noProof="0" dirty="0">
                <a:ln>
                  <a:noFill/>
                </a:ln>
                <a:solidFill>
                  <a:srgbClr val="5A5B5E"/>
                </a:solidFill>
                <a:effectLst/>
                <a:uLnTx/>
                <a:uFillTx/>
                <a:latin typeface="Arial"/>
                <a:ea typeface="+mn-ea"/>
                <a:cs typeface="+mn-cs"/>
              </a:rPr>
              <a:t> mających związek z problematyką kontroli;</a:t>
            </a:r>
          </a:p>
          <a:p>
            <a:pPr marL="271462" marR="0" lvl="0" indent="0" algn="just" defTabSz="914400" rtl="0" eaLnBrk="1" fontAlgn="base" latinLnBrk="0" hangingPunct="1">
              <a:lnSpc>
                <a:spcPct val="130000"/>
              </a:lnSpc>
              <a:spcBef>
                <a:spcPct val="20000"/>
              </a:spcBef>
              <a:spcAft>
                <a:spcPct val="0"/>
              </a:spcAft>
              <a:buClr>
                <a:srgbClr val="7030A0"/>
              </a:buClr>
              <a:buSzTx/>
              <a:buNone/>
              <a:tabLst>
                <a:tab pos="542925" algn="l"/>
              </a:tabLst>
              <a:defRPr/>
            </a:pPr>
            <a:r>
              <a:rPr lang="pl-PL" sz="1900" b="1" dirty="0">
                <a:solidFill>
                  <a:srgbClr val="5A5B5E"/>
                </a:solidFill>
                <a:latin typeface="Arial"/>
              </a:rPr>
              <a:t>Czy WIOŚ może żądać dostępu do systemów informatycznych kontrolowanego i dokonywać backup danych z tych systemów?</a:t>
            </a:r>
            <a:endParaRPr kumimoji="0" lang="pl-PL" sz="1900" b="1" i="0" u="none" strike="noStrike" kern="1200" cap="none" spc="0" normalizeH="0" baseline="0" noProof="0" dirty="0">
              <a:ln>
                <a:noFill/>
              </a:ln>
              <a:solidFill>
                <a:srgbClr val="5A5B5E"/>
              </a:solidFill>
              <a:effectLst/>
              <a:uLnTx/>
              <a:uFillTx/>
              <a:latin typeface="Arial"/>
              <a:ea typeface="+mn-ea"/>
              <a:cs typeface="+mn-cs"/>
            </a:endParaRPr>
          </a:p>
          <a:p>
            <a:pPr marL="271462" marR="0" lvl="0" indent="0" algn="just" defTabSz="914400" rtl="0" eaLnBrk="1" fontAlgn="base" latinLnBrk="0" hangingPunct="1">
              <a:lnSpc>
                <a:spcPct val="130000"/>
              </a:lnSpc>
              <a:spcBef>
                <a:spcPct val="20000"/>
              </a:spcBef>
              <a:spcAft>
                <a:spcPct val="0"/>
              </a:spcAft>
              <a:buClr>
                <a:srgbClr val="7030A0"/>
              </a:buClr>
              <a:buSzTx/>
              <a:buNone/>
              <a:tabLst>
                <a:tab pos="542925" algn="l"/>
              </a:tabLst>
              <a:defRPr/>
            </a:pPr>
            <a:r>
              <a:rPr lang="pl-PL" sz="1900" b="1" dirty="0">
                <a:solidFill>
                  <a:srgbClr val="5A5B5E"/>
                </a:solidFill>
                <a:latin typeface="Arial"/>
              </a:rPr>
              <a:t>(…)</a:t>
            </a:r>
            <a:endParaRPr kumimoji="0" lang="pl-PL" sz="1900" b="1" i="0" u="none" strike="noStrike" kern="1200" cap="none" spc="0" normalizeH="0" baseline="0" noProof="0" dirty="0">
              <a:ln>
                <a:noFill/>
              </a:ln>
              <a:solidFill>
                <a:srgbClr val="5A5B5E"/>
              </a:solidFill>
              <a:effectLst/>
              <a:uLnTx/>
              <a:uFillTx/>
              <a:latin typeface="Arial"/>
              <a:ea typeface="+mn-ea"/>
              <a:cs typeface="+mn-cs"/>
            </a:endParaRPr>
          </a:p>
          <a:p>
            <a:pPr marL="542925" marR="0" lvl="0" indent="-271463" algn="just" defTabSz="914400" rtl="0" eaLnBrk="1" fontAlgn="base" latinLnBrk="0" hangingPunct="1">
              <a:lnSpc>
                <a:spcPct val="130000"/>
              </a:lnSpc>
              <a:spcBef>
                <a:spcPct val="20000"/>
              </a:spcBef>
              <a:spcAft>
                <a:spcPct val="0"/>
              </a:spcAft>
              <a:buClr>
                <a:srgbClr val="7030A0"/>
              </a:buClr>
              <a:buSzTx/>
              <a:buFont typeface="+mj-lt"/>
              <a:buAutoNum type="arabicParenR" startAt="7"/>
              <a:tabLst>
                <a:tab pos="542925" algn="l"/>
              </a:tabLst>
              <a:defRPr/>
            </a:pPr>
            <a:endParaRPr kumimoji="0" lang="pl-PL" sz="400" b="0" i="0" u="none" strike="noStrike" kern="1200" cap="none" spc="0" normalizeH="0" baseline="0" noProof="0" dirty="0">
              <a:ln>
                <a:noFill/>
              </a:ln>
              <a:solidFill>
                <a:srgbClr val="5A5B5E"/>
              </a:solidFill>
              <a:effectLst/>
              <a:uLnTx/>
              <a:uFillTx/>
              <a:latin typeface="Arial"/>
              <a:ea typeface="+mn-ea"/>
              <a:cs typeface="+mn-cs"/>
            </a:endParaRPr>
          </a:p>
          <a:p>
            <a:pPr marL="542925" marR="0" lvl="0" indent="-271463" algn="just" defTabSz="914400" rtl="0" eaLnBrk="1" fontAlgn="base" latinLnBrk="0" hangingPunct="1">
              <a:lnSpc>
                <a:spcPct val="130000"/>
              </a:lnSpc>
              <a:spcBef>
                <a:spcPct val="20000"/>
              </a:spcBef>
              <a:spcAft>
                <a:spcPct val="0"/>
              </a:spcAft>
              <a:buClr>
                <a:srgbClr val="7030A0"/>
              </a:buClr>
              <a:buSzTx/>
              <a:buFont typeface="Wingdings" pitchFamily="2" charset="2"/>
              <a:buNone/>
              <a:tabLst>
                <a:tab pos="542925" algn="l"/>
              </a:tabLst>
              <a:defRPr/>
            </a:pPr>
            <a:r>
              <a:rPr kumimoji="0" lang="pl-PL" sz="400" b="0" i="0" u="none" strike="noStrike" kern="1200" cap="none" spc="0" normalizeH="0" baseline="0" noProof="0" dirty="0">
                <a:ln>
                  <a:noFill/>
                </a:ln>
                <a:solidFill>
                  <a:srgbClr val="7030A0"/>
                </a:solidFill>
                <a:effectLst/>
                <a:uLnTx/>
                <a:uFillTx/>
                <a:latin typeface="Arial"/>
                <a:ea typeface="+mn-ea"/>
                <a:cs typeface="+mn-cs"/>
              </a:rPr>
              <a:t>(</a:t>
            </a:r>
          </a:p>
          <a:p>
            <a:pPr marL="542925" marR="0" lvl="0" indent="-271463" algn="just" defTabSz="914400" rtl="0" eaLnBrk="1" fontAlgn="base" latinLnBrk="0" hangingPunct="1">
              <a:lnSpc>
                <a:spcPct val="130000"/>
              </a:lnSpc>
              <a:spcBef>
                <a:spcPct val="20000"/>
              </a:spcBef>
              <a:spcAft>
                <a:spcPct val="0"/>
              </a:spcAft>
              <a:buClr>
                <a:srgbClr val="7030A0"/>
              </a:buClr>
              <a:buSzTx/>
              <a:buFont typeface="+mj-lt"/>
              <a:buAutoNum type="arabicParenR" startAt="9"/>
              <a:tabLst>
                <a:tab pos="542925" algn="l"/>
              </a:tabLst>
              <a:defRPr/>
            </a:pPr>
            <a:r>
              <a:rPr kumimoji="0" lang="pl-PL" sz="1900" b="0" i="0" u="none" strike="noStrike" kern="1200" cap="none" spc="0" normalizeH="0" baseline="0" noProof="0" dirty="0">
                <a:ln>
                  <a:noFill/>
                </a:ln>
                <a:solidFill>
                  <a:srgbClr val="5A5B5E"/>
                </a:solidFill>
                <a:effectLst/>
                <a:uLnTx/>
                <a:uFillTx/>
                <a:latin typeface="Arial"/>
                <a:ea typeface="+mn-ea"/>
                <a:cs typeface="+mn-cs"/>
              </a:rPr>
              <a:t>oceny sposobu wykonywania pomiarów emisji, ilości pobranej wody oraz odprowadzanych ścieków przez jednostkę prowadzącą pomiary, w tym poprawności sposobu pobierania i analizy próbek;</a:t>
            </a:r>
          </a:p>
          <a:p>
            <a:pPr marL="542925" marR="0" lvl="0" indent="-271463" algn="just" defTabSz="914400" rtl="0" eaLnBrk="1" fontAlgn="base" latinLnBrk="0" hangingPunct="1">
              <a:lnSpc>
                <a:spcPct val="130000"/>
              </a:lnSpc>
              <a:spcBef>
                <a:spcPct val="20000"/>
              </a:spcBef>
              <a:spcAft>
                <a:spcPct val="0"/>
              </a:spcAft>
              <a:buClr>
                <a:srgbClr val="7030A0"/>
              </a:buClr>
              <a:buSzTx/>
              <a:buFont typeface="+mj-lt"/>
              <a:buAutoNum type="arabicParenR" startAt="9"/>
              <a:tabLst>
                <a:tab pos="542925" algn="l"/>
              </a:tabLst>
              <a:defRPr/>
            </a:pPr>
            <a:endParaRPr kumimoji="0" lang="pl-PL" sz="400" b="0" i="0" u="none" strike="noStrike" kern="1200" cap="none" spc="0" normalizeH="0" baseline="0" noProof="0" dirty="0">
              <a:ln>
                <a:noFill/>
              </a:ln>
              <a:solidFill>
                <a:srgbClr val="5A5B5E"/>
              </a:solidFill>
              <a:effectLst/>
              <a:uLnTx/>
              <a:uFillTx/>
              <a:latin typeface="Arial"/>
              <a:ea typeface="+mn-ea"/>
              <a:cs typeface="+mn-cs"/>
            </a:endParaRPr>
          </a:p>
          <a:p>
            <a:pPr marL="542925" marR="0" lvl="0" indent="-271463" algn="just" defTabSz="914400" rtl="0" eaLnBrk="1" fontAlgn="base" latinLnBrk="0" hangingPunct="1">
              <a:lnSpc>
                <a:spcPct val="130000"/>
              </a:lnSpc>
              <a:spcBef>
                <a:spcPct val="20000"/>
              </a:spcBef>
              <a:spcAft>
                <a:spcPct val="0"/>
              </a:spcAft>
              <a:buClr>
                <a:srgbClr val="7030A0"/>
              </a:buClr>
              <a:buSzTx/>
              <a:buFont typeface="+mj-lt"/>
              <a:buAutoNum type="arabicParenR" startAt="9"/>
              <a:tabLst>
                <a:tab pos="542925" algn="l"/>
              </a:tabLst>
              <a:defRPr/>
            </a:pPr>
            <a:r>
              <a:rPr kumimoji="0" lang="pl-PL" sz="1900" b="0" i="0" u="none" strike="noStrike" kern="1200" cap="none" spc="0" normalizeH="0" baseline="0" noProof="0" dirty="0">
                <a:ln>
                  <a:noFill/>
                </a:ln>
                <a:solidFill>
                  <a:srgbClr val="5A5B5E"/>
                </a:solidFill>
                <a:effectLst/>
                <a:uLnTx/>
                <a:uFillTx/>
                <a:latin typeface="Arial"/>
                <a:ea typeface="+mn-ea"/>
                <a:cs typeface="+mn-cs"/>
              </a:rPr>
              <a:t> określenia składu morfologicznego odpadów w oparciu o wiedzę ekspercką.</a:t>
            </a:r>
          </a:p>
          <a:p>
            <a:pPr marL="271462" marR="0" lvl="0" indent="0" algn="just" defTabSz="914400" rtl="0" eaLnBrk="1" fontAlgn="base" latinLnBrk="0" hangingPunct="1">
              <a:lnSpc>
                <a:spcPct val="130000"/>
              </a:lnSpc>
              <a:spcBef>
                <a:spcPct val="20000"/>
              </a:spcBef>
              <a:spcAft>
                <a:spcPct val="0"/>
              </a:spcAft>
              <a:buClr>
                <a:srgbClr val="7030A0"/>
              </a:buClr>
              <a:buSzTx/>
              <a:buFont typeface="Wingdings" pitchFamily="2" charset="2"/>
              <a:buNone/>
              <a:tabLst>
                <a:tab pos="542925" algn="l"/>
              </a:tabLst>
              <a:defRPr/>
            </a:pPr>
            <a:endParaRPr kumimoji="0" lang="pl-PL" sz="1900" b="0" i="0" u="none" strike="noStrike" kern="1200" cap="none" spc="0" normalizeH="0" baseline="0" noProof="0" dirty="0">
              <a:ln>
                <a:noFill/>
              </a:ln>
              <a:solidFill>
                <a:srgbClr val="7030A0"/>
              </a:solidFill>
              <a:effectLst/>
              <a:uLnTx/>
              <a:uFillTx/>
              <a:latin typeface="Arial"/>
              <a:ea typeface="+mn-ea"/>
              <a:cs typeface="+mn-cs"/>
            </a:endParaRPr>
          </a:p>
        </p:txBody>
      </p:sp>
      <p:sp>
        <p:nvSpPr>
          <p:cNvPr id="4" name="Foliennummernplatzhalter 3">
            <a:extLst>
              <a:ext uri="{FF2B5EF4-FFF2-40B4-BE49-F238E27FC236}">
                <a16:creationId xmlns:a16="http://schemas.microsoft.com/office/drawing/2014/main" id="{F421DB74-1A8D-429F-A255-232A952A70EB}"/>
              </a:ext>
            </a:extLst>
          </p:cNvPr>
          <p:cNvSpPr>
            <a:spLocks noGrp="1"/>
          </p:cNvSpPr>
          <p:nvPr>
            <p:ph type="sldNum" sz="quarter" idx="11"/>
          </p:nvPr>
        </p:nvSpPr>
        <p:spPr/>
        <p: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lang="pl-PL" dirty="0">
                <a:solidFill>
                  <a:prstClr val="black">
                    <a:tint val="75000"/>
                  </a:prstClr>
                </a:solidFill>
                <a:latin typeface="Arial"/>
              </a:rPr>
              <a:t>Slajd</a:t>
            </a:r>
            <a:r>
              <a:rPr kumimoji="0" lang="de-DE" sz="1200" b="0" i="0" u="none" strike="noStrike" kern="1200" cap="none" spc="0" normalizeH="0" baseline="0" noProof="0" dirty="0">
                <a:ln>
                  <a:noFill/>
                </a:ln>
                <a:solidFill>
                  <a:prstClr val="black">
                    <a:tint val="75000"/>
                  </a:prstClr>
                </a:solidFill>
                <a:effectLst/>
                <a:uLnTx/>
                <a:uFillTx/>
                <a:latin typeface="Arial"/>
                <a:ea typeface="+mn-ea"/>
                <a:cs typeface="+mn-cs"/>
              </a:rPr>
              <a:t> </a:t>
            </a:r>
            <a:fld id="{9DE5E878-98C0-4758-B1C7-DB0F9977D4AD}" type="slidenum">
              <a:rPr kumimoji="0" lang="de-DE" sz="12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ctr" defTabSz="1097280" rtl="0" eaLnBrk="1" fontAlgn="auto" latinLnBrk="0" hangingPunct="1">
                <a:lnSpc>
                  <a:spcPct val="100000"/>
                </a:lnSpc>
                <a:spcBef>
                  <a:spcPts val="0"/>
                </a:spcBef>
                <a:spcAft>
                  <a:spcPts val="0"/>
                </a:spcAft>
                <a:buClrTx/>
                <a:buSzTx/>
                <a:buFontTx/>
                <a:buNone/>
                <a:tabLst/>
                <a:defRPr/>
              </a:pPr>
              <a:t>9</a:t>
            </a:fld>
            <a:endParaRPr kumimoji="0" lang="de-DE"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5" name="Fußzeilenplatzhalter 4">
            <a:extLst>
              <a:ext uri="{FF2B5EF4-FFF2-40B4-BE49-F238E27FC236}">
                <a16:creationId xmlns:a16="http://schemas.microsoft.com/office/drawing/2014/main" id="{932DB0FB-3BE7-41D2-AE70-71FC2A9D3669}"/>
              </a:ext>
            </a:extLst>
          </p:cNvPr>
          <p:cNvSpPr>
            <a:spLocks noGrp="1"/>
          </p:cNvSpPr>
          <p:nvPr>
            <p:ph type="ftr" sz="quarter" idx="10"/>
          </p:nvPr>
        </p:nvSpPr>
        <p:spPr/>
        <p:txBody>
          <a:bodyPr/>
          <a:lstStyle/>
          <a:p>
            <a:pPr marL="0" marR="0" lvl="0" indent="0" algn="l" defTabSz="1097280" rtl="0" eaLnBrk="1" fontAlgn="auto" latinLnBrk="0" hangingPunct="1">
              <a:lnSpc>
                <a:spcPct val="100000"/>
              </a:lnSpc>
              <a:spcBef>
                <a:spcPts val="0"/>
              </a:spcBef>
              <a:spcAft>
                <a:spcPts val="0"/>
              </a:spcAft>
              <a:buClrTx/>
              <a:buSzTx/>
              <a:buFontTx/>
              <a:buNone/>
              <a:tabLst/>
              <a:defRPr/>
            </a:pPr>
            <a:fld id="{79835E42-6D4A-46CC-B59D-5108721DEF3D}" type="datetime1">
              <a:rPr kumimoji="0" lang="de-AT" sz="12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l" defTabSz="1097280" rtl="0" eaLnBrk="1" fontAlgn="auto" latinLnBrk="0" hangingPunct="1">
                <a:lnSpc>
                  <a:spcPct val="100000"/>
                </a:lnSpc>
                <a:spcBef>
                  <a:spcPts val="0"/>
                </a:spcBef>
                <a:spcAft>
                  <a:spcPts val="0"/>
                </a:spcAft>
                <a:buClrTx/>
                <a:buSzTx/>
                <a:buFontTx/>
                <a:buNone/>
                <a:tabLst/>
                <a:defRPr/>
              </a:pPr>
              <a:t>17.09.2025</a:t>
            </a:fld>
            <a:endParaRPr kumimoji="0" lang="de-DE"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629463671"/>
      </p:ext>
    </p:extLst>
  </p:cSld>
  <p:clrMapOvr>
    <a:masterClrMapping/>
  </p:clrMapOvr>
</p:sld>
</file>

<file path=ppt/theme/theme1.xml><?xml version="1.0" encoding="utf-8"?>
<a:theme xmlns:a="http://schemas.openxmlformats.org/drawingml/2006/main" name="1_PPT_neu_Test">
  <a:themeElements>
    <a:clrScheme name="Benutzerdefiniert 1">
      <a:dk1>
        <a:sysClr val="windowText" lastClr="000000"/>
      </a:dk1>
      <a:lt1>
        <a:sysClr val="window" lastClr="FFFFFF"/>
      </a:lt1>
      <a:dk2>
        <a:srgbClr val="1F497D"/>
      </a:dk2>
      <a:lt2>
        <a:srgbClr val="EEECE1"/>
      </a:lt2>
      <a:accent1>
        <a:srgbClr val="642565"/>
      </a:accent1>
      <a:accent2>
        <a:srgbClr val="5A5B5E"/>
      </a:accent2>
      <a:accent3>
        <a:srgbClr val="1F63AC"/>
      </a:accent3>
      <a:accent4>
        <a:srgbClr val="33B5E3"/>
      </a:accent4>
      <a:accent5>
        <a:srgbClr val="DB291E"/>
      </a:accent5>
      <a:accent6>
        <a:srgbClr val="F88600"/>
      </a:accent6>
      <a:hlink>
        <a:srgbClr val="76B72A"/>
      </a:hlink>
      <a:folHlink>
        <a:srgbClr val="E62176"/>
      </a:folHlink>
    </a:clrScheme>
    <a:fontScheme name="Essenz">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euchteffekt: Rand">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5154</TotalTime>
  <Words>6584</Words>
  <Application>Microsoft Office PowerPoint</Application>
  <PresentationFormat>Panoramiczny</PresentationFormat>
  <Paragraphs>395</Paragraphs>
  <Slides>54</Slides>
  <Notes>1</Notes>
  <HiddenSlides>0</HiddenSlides>
  <MMClips>0</MMClips>
  <ScaleCrop>false</ScaleCrop>
  <HeadingPairs>
    <vt:vector size="6" baseType="variant">
      <vt:variant>
        <vt:lpstr>Używane czcionki</vt:lpstr>
      </vt:variant>
      <vt:variant>
        <vt:i4>8</vt:i4>
      </vt:variant>
      <vt:variant>
        <vt:lpstr>Motyw</vt:lpstr>
      </vt:variant>
      <vt:variant>
        <vt:i4>1</vt:i4>
      </vt:variant>
      <vt:variant>
        <vt:lpstr>Tytuły slajdów</vt:lpstr>
      </vt:variant>
      <vt:variant>
        <vt:i4>54</vt:i4>
      </vt:variant>
    </vt:vector>
  </HeadingPairs>
  <TitlesOfParts>
    <vt:vector size="63" baseType="lpstr">
      <vt:lpstr>Arial</vt:lpstr>
      <vt:lpstr>Calibri</vt:lpstr>
      <vt:lpstr>Gotham Bold</vt:lpstr>
      <vt:lpstr>Gotham Book</vt:lpstr>
      <vt:lpstr>Gotham Medium</vt:lpstr>
      <vt:lpstr>Montserrat ExtraLight</vt:lpstr>
      <vt:lpstr>Symbol</vt:lpstr>
      <vt:lpstr>Wingdings</vt:lpstr>
      <vt:lpstr>1_PPT_neu_Test</vt:lpstr>
      <vt:lpstr>Prezentacja programu PowerPoint</vt:lpstr>
      <vt:lpstr>JAK PRZYGOTOWAĆ SIĘ  DO KONTROLI WOJEWÓDZKIEGO INSPEKTORA OCHRONY ŚRODOWISKA?</vt:lpstr>
      <vt:lpstr>Przygotowanie się do kontroli WIOŚ – w kilku krokach</vt:lpstr>
      <vt:lpstr>Uprawnienia kontrolowanego</vt:lpstr>
      <vt:lpstr>Uprawnienia kontrolowanego</vt:lpstr>
      <vt:lpstr>Aktualne problemy dotyczące kontroli</vt:lpstr>
      <vt:lpstr>Ustawa z 20 lipca 1991 r. o Inspekcji Ochrony Środowiska (t.j. Dz. U. z 2024 r. poz. 425) – Uprawnienia INSPEKCJI OCHRONY ŚRODOWISKA (1)</vt:lpstr>
      <vt:lpstr>Ustawa z 20 lipca 1991 r. o Inspekcji Ochrony Środowiska (t.j. Dz. U. z 2024 r. poz. 425) – Uprawnienia INSPEKCJI OCHRONY ŚRODOWISKA (2)</vt:lpstr>
      <vt:lpstr>Ustawa z 20 lipca 1991 r. o Inspekcji Ochrony Środowiska (t.j. Dz. U. z 2024 r. poz. 425) – Uprawnienia INSPEKCJI OCHRONY ŚRODOWISKA (3)</vt:lpstr>
      <vt:lpstr>Ustawa z 20 lipca 1991 r. o Inspekcji Ochrony Środowiska (t.j. Dz. U. z 2024 r. poz. 425) – Uprawnienia INSPEKCJI OCHRONY ŚRODOWISKA (4)</vt:lpstr>
      <vt:lpstr>UPRAWNIENIA GŁÓWNEGO INSPEKTORA OCHRONY ŚRODOWISKA</vt:lpstr>
      <vt:lpstr>UPRAWNIENIA GŁÓWNEGO INSPEKTORA OCHRONY ŚRODOWISKA</vt:lpstr>
      <vt:lpstr>UPRAWNIENIA GŁÓWNEGO INSPEKTORA OCHRONY ŚRODOWISKA  - konkluzje</vt:lpstr>
      <vt:lpstr>Protokół OGLĘDZIN – Z Życia wzięte …</vt:lpstr>
      <vt:lpstr>USTAWOWY OBOWIĄZEK OSIĄGNIĘCIA POZIOMÓW PRZYGOTOWANIA DO PONOWNEGO UŻYCIA I RECYKLINGU ODPADÓW KOMUNALNYCH  – IDENTYFIKACJA PROBLEMÓW</vt:lpstr>
      <vt:lpstr>identyfikacja problemów w gospodarce odpadami</vt:lpstr>
      <vt:lpstr>Raport najwyższej izby kontroli z 23 grudnia 2024 r.</vt:lpstr>
      <vt:lpstr>USTAWOWY OBOWIĄZEK OSIĄGNIĘCIA POZIOMÓW PRZYGOTOWANIA DO PONOWNEGO UŻYCIA I RECYKLINGU ODPADÓW KOMUNALNYCH  – PODSTAWY PRAWNE</vt:lpstr>
      <vt:lpstr>Prezentacja programu PowerPoint</vt:lpstr>
      <vt:lpstr>Ustawa z 13 września 1996 r. o utrzymaniu czystości i porządku w gminach (t.j. Dz. U. z 2025 r. poz. 733)</vt:lpstr>
      <vt:lpstr>Ustawa z 13 września 1996 r. o utrzymaniu czystości i porządku w gminach (t.j. Dz. U. z 2025 r. poz. 733)</vt:lpstr>
      <vt:lpstr>POSTĘPOWANIE W PRZYPADKU NIEOSIĄGNIĘCIA USTAWOWYCH POZIOMÓW PRZYGOTOWANIA DO PONOWNEGO UŻYCIA I RECYKLINGU ODPADÓW KOMUNALNYCH</vt:lpstr>
      <vt:lpstr>Charakter prowadzonego postępowania</vt:lpstr>
      <vt:lpstr>Ustawa z 14 czerwca 1960 r. - Kodeks postępowania administracyjnego (t.j. Dz. U. z 2024 r. poz. 572 ze zm.)</vt:lpstr>
      <vt:lpstr>Ustawa z 14 czerwca 1960 r. - Kodeks postępowania administracyjnego (t.j. Dz. U. z 2024 r. poz. 572 ze zm.)</vt:lpstr>
      <vt:lpstr>Ustawa z 14 czerwca 1960 r. - Kodeks postępowania administracyjnego (t.j. Dz. U. z 2024 r. poz. 572 ze zm.)</vt:lpstr>
      <vt:lpstr>Ustawa z 14 czerwca 1960 r. - Kodeks postępowania administracyjnego (t.j. Dz. U. z 2024 r. poz. 572 ze zm.)</vt:lpstr>
      <vt:lpstr>Stanowisko naczelnego sądu administracyjnego</vt:lpstr>
      <vt:lpstr>Stanowisko wojewódzkiego sądu administracyjnego  we wrocławiu </vt:lpstr>
      <vt:lpstr>JAKIE mogą być konsekwencje wymierzenia administracyjnej kary pieniężnej za nieosiągnięcie poziomów recyklingu?</vt:lpstr>
      <vt:lpstr>USTAWOWY OBOWIĄZEK OSIĄGNIĘCIA POZIOMÓW PRZYGOTOWANIA DO PONOWNEGO UŻYCIA I RECYKLINGU ODPADÓW KOMUNALNYCH  – W POSTĘPOWANIACH ADMINISTRACYJNYCH I SĄDOWOADMINISTRACYJNYCH</vt:lpstr>
      <vt:lpstr>Wyrok Wojewódzkiego Sądu Administracyjnego w Krakowie z 13 marca 2018 r., sygn. akt II SA/Kr 1649/17 (CBOSA) (1)</vt:lpstr>
      <vt:lpstr>Wyrok Wojewódzkiego Sądu Administracyjnego w Krakowie z 13 marca 2018 r., sygn. akt II SA/Kr 1649/17 (CBOSA) (2)</vt:lpstr>
      <vt:lpstr>Wyrok Wojewódzkiego Sądu Administracyjnego we Wrocławiu z 18 października 2022 r., sygn. akt II SA/Wr 375/22 (CBOSA)</vt:lpstr>
      <vt:lpstr>Wyrok Wojewódzkiego Sądu Administracyjnego w Gliwicach      z 16 maja 2024 r., sygn. akt II SA/Gl 124/24 (CBOSA)</vt:lpstr>
      <vt:lpstr>OBOWIĄZEK OSIĄGNIĘCIA POZIOMÓW PRZYGOTOWANIA DO PONOWNEGO UŻYCIA I RECYKLINGU ODPADÓW KOMUNALNYCH  – W ZAMÓWIENIACH PUBLICZNYCH  (STANOWISKO KRAJOWEJ IZBY ODWOŁAWCZEJ)</vt:lpstr>
      <vt:lpstr>Wyrok KIO z 4 sierpnia 2023 r. o sygn. akt KIO 1837/23, KIO 1839/23, KIO 1840/23, KIO 1841/23 (1)</vt:lpstr>
      <vt:lpstr>Wyrok KIO z 4 sierpnia 2023 r. o sygn. akt KIO 1837/23, KIO 1839/23, KIO 1840/23, KIO 1841/23 (2)</vt:lpstr>
      <vt:lpstr>Wyrok KIO z 31 stycznia 2024 r. o sygn. akt KIO 102/24 (1)</vt:lpstr>
      <vt:lpstr>Wyrok KIO z 31 stycznia 2024 r. o sygn. akt KIO 102/24 (2)</vt:lpstr>
      <vt:lpstr>Wyrok KIO z 28 października 2024 r. o sygn. akt KIO 3638/24 (1)</vt:lpstr>
      <vt:lpstr>Wyrok KIO z 28 października 2024 r. o sygn. akt KIO 3638/24 (2)</vt:lpstr>
      <vt:lpstr>Wyrok KIO z 28 października 2024 r. o sygn. akt KIO 3638/24 (3)</vt:lpstr>
      <vt:lpstr>Wyrok KIO z 9 czerwca 2025 r. o sygn. akt KIO 1056/25, KIO 1057/25, KIO 1058/25, KIO 1059/25, KIO 1060/25, KIO 1061/25, KIO 1075/25, KIO 1076/25, KIO 1077/25, KIO 1078/25, KIO 1080/25, KIO 1081/25, KIO 1082/25, KIO 1083/25, KIO 1085/25, KIO 1086/25, KIO 1087/25, KIO 1088/25, KIO 1089/25, KIO 1090/25 (1)</vt:lpstr>
      <vt:lpstr>Wyrok KIO z 9 czerwca 2025 r. o sygn. akt KIO 1056/25, KIO 1057/25, KIO 1058/25, KIO 1059/25, KIO 1060/25, KIO 1061/25, KIO 1075/25, KIO 1076/25, KIO 1077/25, KIO 1078/25, KIO 1080/25, KIO 1081/25, KIO 1082/25, KIO 1083/25, KIO 1085/25, KIO 1086/25, KIO 1087/25, KIO 1088/25, KIO 1089/25, KIO 1090/25 (2)</vt:lpstr>
      <vt:lpstr>Wyrok KIO z 9 czerwca 2025 r. o sygn. akt KIO 1056/25, KIO 1057/25, KIO 1058/25, KIO 1059/25, KIO 1060/25, KIO 1061/25, KIO 1075/25, KIO 1076/25, KIO 1077/25, KIO 1078/25, KIO 1080/25, KIO 1081/25, KIO 1082/25, KIO 1083/25, KIO 1085/25, KIO 1086/25, KIO 1087/25, KIO 1088/25, KIO 1089/25, KIO 1090/25 (3)</vt:lpstr>
      <vt:lpstr>Wyrok KIO z 9 czerwca 2025 r. o sygn. akt KIO 1056/25, KIO 1057/25, KIO 1058/25, KIO 1059/25, KIO 1060/25, KIO 1061/25, KIO 1075/25, KIO 1076/25, KIO 1077/25, KIO 1078/25, KIO 1080/25, KIO 1081/25, KIO 1082/25, KIO 1083/25, KIO 1085/25, KIO 1086/25, KIO 1087/25, KIO 1088/25, KIO 1089/25, KIO 1090/25 (4)</vt:lpstr>
      <vt:lpstr>Wyrok KIO z 9 czerwca 2025 r. o sygn. akt KIO 1056/25, KIO 1057/25, KIO 1058/25, KIO 1059/25, KIO 1060/25, KIO 1061/25, KIO 1075/25, KIO 1076/25, KIO 1077/25, KIO 1078/25, KIO 1080/25, KIO 1081/25, KIO 1082/25, KIO 1083/25, KIO 1085/25, KIO 1086/25, KIO 1087/25, KIO 1088/25, KIO 1089/25, KIO 1090/25 (5)</vt:lpstr>
      <vt:lpstr>Wyrok KIO z 9 czerwca 2025 r. o sygn. akt KIO 1056/25, KIO 1057/25, KIO 1058/25, KIO 1059/25, KIO 1060/25, KIO 1061/25, KIO 1075/25, KIO 1076/25, KIO 1077/25, KIO 1078/25, KIO 1080/25, KIO 1081/25, KIO 1082/25, KIO 1083/25, KIO 1085/25, KIO 1086/25, KIO 1087/25, KIO 1088/25, KIO 1089/25, KIO 1090/25 (6)</vt:lpstr>
      <vt:lpstr>Wyrok KIO z 7 lipca 2025 r. o sygn. akt KIO 1981/25</vt:lpstr>
      <vt:lpstr>Jakie są Rozwiązania dla osiągnięcia wymaganych poziomów ponownego użycia i recyklingu odpadów komunalnych?</vt:lpstr>
      <vt:lpstr>DZIĘKUJĘ ZA UWAGĘ</vt:lpstr>
      <vt:lpstr>ZESPÓŁ ZAMÓWIEŃ PUBLICZNYCH I GOSPODARKI ODPADAMI</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Mateusz Jakubiszyn | sdzlegal</dc:creator>
  <cp:lastModifiedBy>Krajowe Forum</cp:lastModifiedBy>
  <cp:revision>10</cp:revision>
  <dcterms:created xsi:type="dcterms:W3CDTF">2022-04-11T08:16:36Z</dcterms:created>
  <dcterms:modified xsi:type="dcterms:W3CDTF">2025-09-17T11:08:41Z</dcterms:modified>
</cp:coreProperties>
</file>