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36"/>
  </p:notesMasterIdLst>
  <p:sldIdLst>
    <p:sldId id="973" r:id="rId2"/>
    <p:sldId id="1133" r:id="rId3"/>
    <p:sldId id="1134" r:id="rId4"/>
    <p:sldId id="1114" r:id="rId5"/>
    <p:sldId id="1120" r:id="rId6"/>
    <p:sldId id="1135" r:id="rId7"/>
    <p:sldId id="821" r:id="rId8"/>
    <p:sldId id="1160" r:id="rId9"/>
    <p:sldId id="1161" r:id="rId10"/>
    <p:sldId id="1136" r:id="rId11"/>
    <p:sldId id="1137" r:id="rId12"/>
    <p:sldId id="1138" r:id="rId13"/>
    <p:sldId id="1139" r:id="rId14"/>
    <p:sldId id="1208" r:id="rId15"/>
    <p:sldId id="1216" r:id="rId16"/>
    <p:sldId id="1226" r:id="rId17"/>
    <p:sldId id="1223" r:id="rId18"/>
    <p:sldId id="1129" r:id="rId19"/>
    <p:sldId id="1225" r:id="rId20"/>
    <p:sldId id="1224" r:id="rId21"/>
    <p:sldId id="1156" r:id="rId22"/>
    <p:sldId id="1144" r:id="rId23"/>
    <p:sldId id="1145" r:id="rId24"/>
    <p:sldId id="1149" r:id="rId25"/>
    <p:sldId id="1218" r:id="rId26"/>
    <p:sldId id="1221" r:id="rId27"/>
    <p:sldId id="1220" r:id="rId28"/>
    <p:sldId id="1222" r:id="rId29"/>
    <p:sldId id="1227" r:id="rId30"/>
    <p:sldId id="1228" r:id="rId31"/>
    <p:sldId id="1229" r:id="rId32"/>
    <p:sldId id="974" r:id="rId33"/>
    <p:sldId id="980" r:id="rId34"/>
    <p:sldId id="970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FA40BB-3BED-4D64-BE1A-5F08A5394203}" v="16" dt="2025-12-04T13:05:43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eusz Jakubiszyn | sdzlegal" userId="224a435a-21d2-49b5-9504-abfc4839d925" providerId="ADAL" clId="{B9F2EFD6-2252-42FF-B2AD-C1EFE04C234B}"/>
    <pc:docChg chg="undo redo custSel addSld delSld modSld sldOrd modNotesMaster">
      <pc:chgData name="Mateusz Jakubiszyn | sdzlegal" userId="224a435a-21d2-49b5-9504-abfc4839d925" providerId="ADAL" clId="{B9F2EFD6-2252-42FF-B2AD-C1EFE04C234B}" dt="2025-12-04T14:03:58.492" v="35651" actId="20577"/>
      <pc:docMkLst>
        <pc:docMk/>
      </pc:docMkLst>
      <pc:sldChg chg="modSp mod">
        <pc:chgData name="Mateusz Jakubiszyn | sdzlegal" userId="224a435a-21d2-49b5-9504-abfc4839d925" providerId="ADAL" clId="{B9F2EFD6-2252-42FF-B2AD-C1EFE04C234B}" dt="2025-12-04T09:45:07.290" v="14556" actId="20577"/>
        <pc:sldMkLst>
          <pc:docMk/>
          <pc:sldMk cId="1319611853" sldId="973"/>
        </pc:sldMkLst>
        <pc:spChg chg="mod">
          <ac:chgData name="Mateusz Jakubiszyn | sdzlegal" userId="224a435a-21d2-49b5-9504-abfc4839d925" providerId="ADAL" clId="{B9F2EFD6-2252-42FF-B2AD-C1EFE04C234B}" dt="2025-12-04T09:45:07.290" v="14556" actId="20577"/>
          <ac:spMkLst>
            <pc:docMk/>
            <pc:sldMk cId="1319611853" sldId="973"/>
            <ac:spMk id="2" creationId="{ADC82700-D883-4871-918A-FD40B713C6F2}"/>
          </ac:spMkLst>
        </pc:spChg>
        <pc:spChg chg="mod">
          <ac:chgData name="Mateusz Jakubiszyn | sdzlegal" userId="224a435a-21d2-49b5-9504-abfc4839d925" providerId="ADAL" clId="{B9F2EFD6-2252-42FF-B2AD-C1EFE04C234B}" dt="2025-12-04T09:45:01.167" v="14554" actId="1076"/>
          <ac:spMkLst>
            <pc:docMk/>
            <pc:sldMk cId="1319611853" sldId="973"/>
            <ac:spMk id="4" creationId="{EC856FA2-19A2-5186-B8F2-0219B4BE1658}"/>
          </ac:spMkLst>
        </pc:spChg>
      </pc:sldChg>
      <pc:sldChg chg="addSp delSp modSp mod">
        <pc:chgData name="Mateusz Jakubiszyn | sdzlegal" userId="224a435a-21d2-49b5-9504-abfc4839d925" providerId="ADAL" clId="{B9F2EFD6-2252-42FF-B2AD-C1EFE04C234B}" dt="2025-12-04T09:48:44.361" v="14651" actId="255"/>
        <pc:sldMkLst>
          <pc:docMk/>
          <pc:sldMk cId="4031678221" sldId="980"/>
        </pc:sldMkLst>
        <pc:spChg chg="mod">
          <ac:chgData name="Mateusz Jakubiszyn | sdzlegal" userId="224a435a-21d2-49b5-9504-abfc4839d925" providerId="ADAL" clId="{B9F2EFD6-2252-42FF-B2AD-C1EFE04C234B}" dt="2025-12-04T09:48:44.361" v="14651" actId="255"/>
          <ac:spMkLst>
            <pc:docMk/>
            <pc:sldMk cId="4031678221" sldId="980"/>
            <ac:spMk id="2" creationId="{00000000-0000-0000-0000-000000000000}"/>
          </ac:spMkLst>
        </pc:spChg>
        <pc:spChg chg="mod">
          <ac:chgData name="Mateusz Jakubiszyn | sdzlegal" userId="224a435a-21d2-49b5-9504-abfc4839d925" providerId="ADAL" clId="{B9F2EFD6-2252-42FF-B2AD-C1EFE04C234B}" dt="2025-12-04T09:48:02.222" v="14645" actId="20577"/>
          <ac:spMkLst>
            <pc:docMk/>
            <pc:sldMk cId="4031678221" sldId="980"/>
            <ac:spMk id="14" creationId="{A3E2F565-51E2-4CD9-AD62-D977B19554B8}"/>
          </ac:spMkLst>
        </pc:spChg>
        <pc:picChg chg="del mod">
          <ac:chgData name="Mateusz Jakubiszyn | sdzlegal" userId="224a435a-21d2-49b5-9504-abfc4839d925" providerId="ADAL" clId="{B9F2EFD6-2252-42FF-B2AD-C1EFE04C234B}" dt="2025-12-04T09:45:48.530" v="14571" actId="478"/>
          <ac:picMkLst>
            <pc:docMk/>
            <pc:sldMk cId="4031678221" sldId="980"/>
            <ac:picMk id="3" creationId="{01FAF440-F3C3-C230-CBB9-45B2587EDB9E}"/>
          </ac:picMkLst>
        </pc:picChg>
        <pc:picChg chg="del mod">
          <ac:chgData name="Mateusz Jakubiszyn | sdzlegal" userId="224a435a-21d2-49b5-9504-abfc4839d925" providerId="ADAL" clId="{B9F2EFD6-2252-42FF-B2AD-C1EFE04C234B}" dt="2025-12-04T09:47:05.668" v="14580" actId="478"/>
          <ac:picMkLst>
            <pc:docMk/>
            <pc:sldMk cId="4031678221" sldId="980"/>
            <ac:picMk id="4" creationId="{7FA5627B-F97D-4134-B784-06A14011FC25}"/>
          </ac:picMkLst>
        </pc:picChg>
        <pc:picChg chg="add mod">
          <ac:chgData name="Mateusz Jakubiszyn | sdzlegal" userId="224a435a-21d2-49b5-9504-abfc4839d925" providerId="ADAL" clId="{B9F2EFD6-2252-42FF-B2AD-C1EFE04C234B}" dt="2025-12-04T09:47:15.021" v="14581" actId="1076"/>
          <ac:picMkLst>
            <pc:docMk/>
            <pc:sldMk cId="4031678221" sldId="980"/>
            <ac:picMk id="7" creationId="{299A2742-5A5F-E4DE-DBE7-C6C9A188A7AE}"/>
          </ac:picMkLst>
        </pc:picChg>
      </pc:sldChg>
      <pc:sldChg chg="addSp delSp modSp add del mod ord">
        <pc:chgData name="Mateusz Jakubiszyn | sdzlegal" userId="224a435a-21d2-49b5-9504-abfc4839d925" providerId="ADAL" clId="{B9F2EFD6-2252-42FF-B2AD-C1EFE04C234B}" dt="2025-12-04T09:45:32.886" v="14558" actId="47"/>
        <pc:sldMkLst>
          <pc:docMk/>
          <pc:sldMk cId="1291084703" sldId="1104"/>
        </pc:sldMkLst>
      </pc:sldChg>
      <pc:sldChg chg="modSp add del mod ord">
        <pc:chgData name="Mateusz Jakubiszyn | sdzlegal" userId="224a435a-21d2-49b5-9504-abfc4839d925" providerId="ADAL" clId="{B9F2EFD6-2252-42FF-B2AD-C1EFE04C234B}" dt="2025-12-04T09:45:30.370" v="14557" actId="47"/>
        <pc:sldMkLst>
          <pc:docMk/>
          <pc:sldMk cId="4052457239" sldId="1105"/>
        </pc:sldMkLst>
      </pc:sldChg>
      <pc:sldChg chg="modSp add del mod">
        <pc:chgData name="Mateusz Jakubiszyn | sdzlegal" userId="224a435a-21d2-49b5-9504-abfc4839d925" providerId="ADAL" clId="{B9F2EFD6-2252-42FF-B2AD-C1EFE04C234B}" dt="2025-12-04T09:45:35.476" v="14560" actId="47"/>
        <pc:sldMkLst>
          <pc:docMk/>
          <pc:sldMk cId="1835950853" sldId="1106"/>
        </pc:sldMkLst>
      </pc:sldChg>
      <pc:sldChg chg="modSp add del mod">
        <pc:chgData name="Mateusz Jakubiszyn | sdzlegal" userId="224a435a-21d2-49b5-9504-abfc4839d925" providerId="ADAL" clId="{B9F2EFD6-2252-42FF-B2AD-C1EFE04C234B}" dt="2025-12-04T09:45:37.072" v="14562" actId="47"/>
        <pc:sldMkLst>
          <pc:docMk/>
          <pc:sldMk cId="1262062885" sldId="1107"/>
        </pc:sldMkLst>
      </pc:sldChg>
      <pc:sldChg chg="modSp add del mod">
        <pc:chgData name="Mateusz Jakubiszyn | sdzlegal" userId="224a435a-21d2-49b5-9504-abfc4839d925" providerId="ADAL" clId="{B9F2EFD6-2252-42FF-B2AD-C1EFE04C234B}" dt="2025-12-04T09:45:37.868" v="14564" actId="47"/>
        <pc:sldMkLst>
          <pc:docMk/>
          <pc:sldMk cId="3473058396" sldId="1108"/>
        </pc:sldMkLst>
      </pc:sldChg>
      <pc:sldChg chg="modSp add del mod">
        <pc:chgData name="Mateusz Jakubiszyn | sdzlegal" userId="224a435a-21d2-49b5-9504-abfc4839d925" providerId="ADAL" clId="{B9F2EFD6-2252-42FF-B2AD-C1EFE04C234B}" dt="2025-12-04T09:45:38.591" v="14566" actId="47"/>
        <pc:sldMkLst>
          <pc:docMk/>
          <pc:sldMk cId="2389393766" sldId="1109"/>
        </pc:sldMkLst>
      </pc:sldChg>
      <pc:sldChg chg="modSp add del mod ord">
        <pc:chgData name="Mateusz Jakubiszyn | sdzlegal" userId="224a435a-21d2-49b5-9504-abfc4839d925" providerId="ADAL" clId="{B9F2EFD6-2252-42FF-B2AD-C1EFE04C234B}" dt="2025-12-04T09:45:39.275" v="14567" actId="47"/>
        <pc:sldMkLst>
          <pc:docMk/>
          <pc:sldMk cId="3636307208" sldId="1110"/>
        </pc:sldMkLst>
      </pc:sldChg>
      <pc:sldChg chg="modSp add del mod">
        <pc:chgData name="Mateusz Jakubiszyn | sdzlegal" userId="224a435a-21d2-49b5-9504-abfc4839d925" providerId="ADAL" clId="{B9F2EFD6-2252-42FF-B2AD-C1EFE04C234B}" dt="2025-12-04T09:45:37.491" v="14563" actId="47"/>
        <pc:sldMkLst>
          <pc:docMk/>
          <pc:sldMk cId="3174691989" sldId="1111"/>
        </pc:sldMkLst>
      </pc:sldChg>
      <pc:sldChg chg="modSp add del mod">
        <pc:chgData name="Mateusz Jakubiszyn | sdzlegal" userId="224a435a-21d2-49b5-9504-abfc4839d925" providerId="ADAL" clId="{B9F2EFD6-2252-42FF-B2AD-C1EFE04C234B}" dt="2025-12-04T09:45:38.350" v="14565" actId="47"/>
        <pc:sldMkLst>
          <pc:docMk/>
          <pc:sldMk cId="2687357939" sldId="1112"/>
        </pc:sldMkLst>
      </pc:sldChg>
      <pc:sldChg chg="modSp add del mod">
        <pc:chgData name="Mateusz Jakubiszyn | sdzlegal" userId="224a435a-21d2-49b5-9504-abfc4839d925" providerId="ADAL" clId="{B9F2EFD6-2252-42FF-B2AD-C1EFE04C234B}" dt="2025-12-04T09:45:39.783" v="14568" actId="47"/>
        <pc:sldMkLst>
          <pc:docMk/>
          <pc:sldMk cId="4261181009" sldId="1113"/>
        </pc:sldMkLst>
      </pc:sldChg>
      <pc:sldChg chg="modSp add mod">
        <pc:chgData name="Mateusz Jakubiszyn | sdzlegal" userId="224a435a-21d2-49b5-9504-abfc4839d925" providerId="ADAL" clId="{B9F2EFD6-2252-42FF-B2AD-C1EFE04C234B}" dt="2025-12-04T13:06:32.523" v="35645" actId="113"/>
        <pc:sldMkLst>
          <pc:docMk/>
          <pc:sldMk cId="1545937717" sldId="1114"/>
        </pc:sldMkLst>
        <pc:spChg chg="mod">
          <ac:chgData name="Mateusz Jakubiszyn | sdzlegal" userId="224a435a-21d2-49b5-9504-abfc4839d925" providerId="ADAL" clId="{B9F2EFD6-2252-42FF-B2AD-C1EFE04C234B}" dt="2025-12-04T13:06:32.523" v="35645" actId="113"/>
          <ac:spMkLst>
            <pc:docMk/>
            <pc:sldMk cId="1545937717" sldId="1114"/>
            <ac:spMk id="2" creationId="{1E2CD6C8-6F48-BEF1-26AA-366F3EA20FD7}"/>
          </ac:spMkLst>
        </pc:spChg>
        <pc:spChg chg="mod">
          <ac:chgData name="Mateusz Jakubiszyn | sdzlegal" userId="224a435a-21d2-49b5-9504-abfc4839d925" providerId="ADAL" clId="{B9F2EFD6-2252-42FF-B2AD-C1EFE04C234B}" dt="2025-12-04T11:47:09.215" v="35135" actId="207"/>
          <ac:spMkLst>
            <pc:docMk/>
            <pc:sldMk cId="1545937717" sldId="1114"/>
            <ac:spMk id="9" creationId="{EF0C7E89-51D0-1C3E-D471-9FAE2F881CCA}"/>
          </ac:spMkLst>
        </pc:spChg>
      </pc:sldChg>
      <pc:sldChg chg="modSp add del mod ord">
        <pc:chgData name="Mateusz Jakubiszyn | sdzlegal" userId="224a435a-21d2-49b5-9504-abfc4839d925" providerId="ADAL" clId="{B9F2EFD6-2252-42FF-B2AD-C1EFE04C234B}" dt="2025-12-04T09:45:36.642" v="14561" actId="47"/>
        <pc:sldMkLst>
          <pc:docMk/>
          <pc:sldMk cId="1124211799" sldId="1115"/>
        </pc:sldMkLst>
      </pc:sldChg>
      <pc:sldChg chg="modSp add mod">
        <pc:chgData name="Mateusz Jakubiszyn | sdzlegal" userId="224a435a-21d2-49b5-9504-abfc4839d925" providerId="ADAL" clId="{B9F2EFD6-2252-42FF-B2AD-C1EFE04C234B}" dt="2025-12-04T12:23:25.402" v="35560" actId="20577"/>
        <pc:sldMkLst>
          <pc:docMk/>
          <pc:sldMk cId="2310777311" sldId="1115"/>
        </pc:sldMkLst>
        <pc:spChg chg="mod">
          <ac:chgData name="Mateusz Jakubiszyn | sdzlegal" userId="224a435a-21d2-49b5-9504-abfc4839d925" providerId="ADAL" clId="{B9F2EFD6-2252-42FF-B2AD-C1EFE04C234B}" dt="2025-12-04T12:23:25.402" v="35560" actId="20577"/>
          <ac:spMkLst>
            <pc:docMk/>
            <pc:sldMk cId="2310777311" sldId="1115"/>
            <ac:spMk id="2" creationId="{BA3544F9-C926-D447-6623-678C717A9C65}"/>
          </ac:spMkLst>
        </pc:spChg>
        <pc:spChg chg="mod">
          <ac:chgData name="Mateusz Jakubiszyn | sdzlegal" userId="224a435a-21d2-49b5-9504-abfc4839d925" providerId="ADAL" clId="{B9F2EFD6-2252-42FF-B2AD-C1EFE04C234B}" dt="2025-12-04T12:15:44.991" v="35539" actId="20577"/>
          <ac:spMkLst>
            <pc:docMk/>
            <pc:sldMk cId="2310777311" sldId="1115"/>
            <ac:spMk id="9" creationId="{25FC1A4E-2949-A808-EDD1-132D3E0EFF6E}"/>
          </ac:spMkLst>
        </pc:spChg>
      </pc:sldChg>
      <pc:sldChg chg="modSp add del mod">
        <pc:chgData name="Mateusz Jakubiszyn | sdzlegal" userId="224a435a-21d2-49b5-9504-abfc4839d925" providerId="ADAL" clId="{B9F2EFD6-2252-42FF-B2AD-C1EFE04C234B}" dt="2025-12-04T09:45:34.293" v="14559" actId="47"/>
        <pc:sldMkLst>
          <pc:docMk/>
          <pc:sldMk cId="188949991" sldId="1116"/>
        </pc:sldMkLst>
      </pc:sldChg>
      <pc:sldChg chg="modSp add del mod">
        <pc:chgData name="Mateusz Jakubiszyn | sdzlegal" userId="224a435a-21d2-49b5-9504-abfc4839d925" providerId="ADAL" clId="{B9F2EFD6-2252-42FF-B2AD-C1EFE04C234B}" dt="2025-12-04T12:15:48.222" v="35540" actId="47"/>
        <pc:sldMkLst>
          <pc:docMk/>
          <pc:sldMk cId="1822370739" sldId="1116"/>
        </pc:sldMkLst>
        <pc:spChg chg="mod">
          <ac:chgData name="Mateusz Jakubiszyn | sdzlegal" userId="224a435a-21d2-49b5-9504-abfc4839d925" providerId="ADAL" clId="{B9F2EFD6-2252-42FF-B2AD-C1EFE04C234B}" dt="2025-12-04T12:06:44.468" v="35287"/>
          <ac:spMkLst>
            <pc:docMk/>
            <pc:sldMk cId="1822370739" sldId="1116"/>
            <ac:spMk id="2" creationId="{FDB721FF-F66D-BFAB-39C4-9C0B2D7FAF95}"/>
          </ac:spMkLst>
        </pc:spChg>
        <pc:spChg chg="mod">
          <ac:chgData name="Mateusz Jakubiszyn | sdzlegal" userId="224a435a-21d2-49b5-9504-abfc4839d925" providerId="ADAL" clId="{B9F2EFD6-2252-42FF-B2AD-C1EFE04C234B}" dt="2025-12-04T12:15:04.177" v="35530" actId="21"/>
          <ac:spMkLst>
            <pc:docMk/>
            <pc:sldMk cId="1822370739" sldId="1116"/>
            <ac:spMk id="9" creationId="{B02DBB3E-04DF-C335-1B89-22A5BF26791C}"/>
          </ac:spMkLst>
        </pc:spChg>
      </pc:sldChg>
      <pc:sldChg chg="modSp add del mod">
        <pc:chgData name="Mateusz Jakubiszyn | sdzlegal" userId="224a435a-21d2-49b5-9504-abfc4839d925" providerId="ADAL" clId="{B9F2EFD6-2252-42FF-B2AD-C1EFE04C234B}" dt="2025-12-04T09:45:32.886" v="14558" actId="47"/>
        <pc:sldMkLst>
          <pc:docMk/>
          <pc:sldMk cId="1604611721" sldId="1117"/>
        </pc:sldMkLst>
      </pc:sldChg>
      <pc:sldChg chg="modSp add mod">
        <pc:chgData name="Mateusz Jakubiszyn | sdzlegal" userId="224a435a-21d2-49b5-9504-abfc4839d925" providerId="ADAL" clId="{B9F2EFD6-2252-42FF-B2AD-C1EFE04C234B}" dt="2025-12-04T12:32:59.865" v="35624" actId="113"/>
        <pc:sldMkLst>
          <pc:docMk/>
          <pc:sldMk cId="1718017204" sldId="1117"/>
        </pc:sldMkLst>
        <pc:spChg chg="mod">
          <ac:chgData name="Mateusz Jakubiszyn | sdzlegal" userId="224a435a-21d2-49b5-9504-abfc4839d925" providerId="ADAL" clId="{B9F2EFD6-2252-42FF-B2AD-C1EFE04C234B}" dt="2025-12-04T12:23:40.958" v="35569" actId="20577"/>
          <ac:spMkLst>
            <pc:docMk/>
            <pc:sldMk cId="1718017204" sldId="1117"/>
            <ac:spMk id="2" creationId="{5FE893A1-25D2-3F7F-3146-897DEF3F08FA}"/>
          </ac:spMkLst>
        </pc:spChg>
        <pc:spChg chg="mod">
          <ac:chgData name="Mateusz Jakubiszyn | sdzlegal" userId="224a435a-21d2-49b5-9504-abfc4839d925" providerId="ADAL" clId="{B9F2EFD6-2252-42FF-B2AD-C1EFE04C234B}" dt="2025-12-04T12:32:59.865" v="35624" actId="113"/>
          <ac:spMkLst>
            <pc:docMk/>
            <pc:sldMk cId="1718017204" sldId="1117"/>
            <ac:spMk id="9" creationId="{3E1A06D8-E5FC-79C8-0B8C-5C6FE635F0BF}"/>
          </ac:spMkLst>
        </pc:spChg>
      </pc:sldChg>
      <pc:sldChg chg="addSp delSp modSp add del mod ord">
        <pc:chgData name="Mateusz Jakubiszyn | sdzlegal" userId="224a435a-21d2-49b5-9504-abfc4839d925" providerId="ADAL" clId="{B9F2EFD6-2252-42FF-B2AD-C1EFE04C234B}" dt="2025-12-04T09:45:32.886" v="14558" actId="47"/>
        <pc:sldMkLst>
          <pc:docMk/>
          <pc:sldMk cId="202273465" sldId="1118"/>
        </pc:sldMkLst>
      </pc:sldChg>
      <pc:sldChg chg="modSp add del mod">
        <pc:chgData name="Mateusz Jakubiszyn | sdzlegal" userId="224a435a-21d2-49b5-9504-abfc4839d925" providerId="ADAL" clId="{B9F2EFD6-2252-42FF-B2AD-C1EFE04C234B}" dt="2025-12-04T11:48:26.767" v="35143" actId="47"/>
        <pc:sldMkLst>
          <pc:docMk/>
          <pc:sldMk cId="857758856" sldId="1118"/>
        </pc:sldMkLst>
        <pc:spChg chg="mod">
          <ac:chgData name="Mateusz Jakubiszyn | sdzlegal" userId="224a435a-21d2-49b5-9504-abfc4839d925" providerId="ADAL" clId="{B9F2EFD6-2252-42FF-B2AD-C1EFE04C234B}" dt="2025-12-04T11:40:45.031" v="35102"/>
          <ac:spMkLst>
            <pc:docMk/>
            <pc:sldMk cId="857758856" sldId="1118"/>
            <ac:spMk id="2" creationId="{9ED6A31B-6712-49C1-0FD2-F9050B84ACB4}"/>
          </ac:spMkLst>
        </pc:spChg>
        <pc:spChg chg="mod">
          <ac:chgData name="Mateusz Jakubiszyn | sdzlegal" userId="224a435a-21d2-49b5-9504-abfc4839d925" providerId="ADAL" clId="{B9F2EFD6-2252-42FF-B2AD-C1EFE04C234B}" dt="2025-12-04T11:48:03.663" v="35142" actId="113"/>
          <ac:spMkLst>
            <pc:docMk/>
            <pc:sldMk cId="857758856" sldId="1118"/>
            <ac:spMk id="9" creationId="{16473DCC-E4AB-DC09-5454-A639D3228DCA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2:26:13.567" v="35619" actId="21"/>
        <pc:sldMkLst>
          <pc:docMk/>
          <pc:sldMk cId="3477050351" sldId="1119"/>
        </pc:sldMkLst>
        <pc:spChg chg="mod">
          <ac:chgData name="Mateusz Jakubiszyn | sdzlegal" userId="224a435a-21d2-49b5-9504-abfc4839d925" providerId="ADAL" clId="{B9F2EFD6-2252-42FF-B2AD-C1EFE04C234B}" dt="2025-12-04T12:23:45.970" v="35572" actId="20577"/>
          <ac:spMkLst>
            <pc:docMk/>
            <pc:sldMk cId="3477050351" sldId="1119"/>
            <ac:spMk id="2" creationId="{11428ACF-EAF2-4DBD-E29A-C090B63F9F84}"/>
          </ac:spMkLst>
        </pc:spChg>
        <pc:spChg chg="mod">
          <ac:chgData name="Mateusz Jakubiszyn | sdzlegal" userId="224a435a-21d2-49b5-9504-abfc4839d925" providerId="ADAL" clId="{B9F2EFD6-2252-42FF-B2AD-C1EFE04C234B}" dt="2025-12-04T12:26:13.567" v="35619" actId="21"/>
          <ac:spMkLst>
            <pc:docMk/>
            <pc:sldMk cId="3477050351" sldId="1119"/>
            <ac:spMk id="9" creationId="{F1FA9E20-4007-2E1F-815F-27027FC3F829}"/>
          </ac:spMkLst>
        </pc:spChg>
      </pc:sldChg>
      <pc:sldChg chg="addSp delSp modSp add del mod">
        <pc:chgData name="Mateusz Jakubiszyn | sdzlegal" userId="224a435a-21d2-49b5-9504-abfc4839d925" providerId="ADAL" clId="{B9F2EFD6-2252-42FF-B2AD-C1EFE04C234B}" dt="2025-12-04T09:45:32.886" v="14558" actId="47"/>
        <pc:sldMkLst>
          <pc:docMk/>
          <pc:sldMk cId="3815092702" sldId="1119"/>
        </pc:sldMkLst>
      </pc:sldChg>
      <pc:sldChg chg="modSp add mod ord">
        <pc:chgData name="Mateusz Jakubiszyn | sdzlegal" userId="224a435a-21d2-49b5-9504-abfc4839d925" providerId="ADAL" clId="{B9F2EFD6-2252-42FF-B2AD-C1EFE04C234B}" dt="2025-12-04T12:23:30.434" v="35563" actId="20577"/>
        <pc:sldMkLst>
          <pc:docMk/>
          <pc:sldMk cId="2034756653" sldId="1120"/>
        </pc:sldMkLst>
        <pc:spChg chg="mod">
          <ac:chgData name="Mateusz Jakubiszyn | sdzlegal" userId="224a435a-21d2-49b5-9504-abfc4839d925" providerId="ADAL" clId="{B9F2EFD6-2252-42FF-B2AD-C1EFE04C234B}" dt="2025-12-04T12:23:30.434" v="35563" actId="20577"/>
          <ac:spMkLst>
            <pc:docMk/>
            <pc:sldMk cId="2034756653" sldId="1120"/>
            <ac:spMk id="2" creationId="{5F0BAB1C-75B6-06AC-DB19-CAB5C9911405}"/>
          </ac:spMkLst>
        </pc:spChg>
        <pc:spChg chg="mod">
          <ac:chgData name="Mateusz Jakubiszyn | sdzlegal" userId="224a435a-21d2-49b5-9504-abfc4839d925" providerId="ADAL" clId="{B9F2EFD6-2252-42FF-B2AD-C1EFE04C234B}" dt="2025-12-04T11:53:47.116" v="35184" actId="20577"/>
          <ac:spMkLst>
            <pc:docMk/>
            <pc:sldMk cId="2034756653" sldId="1120"/>
            <ac:spMk id="9" creationId="{BCB73796-0DF9-13C9-C5C8-3E2327B763C7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2:23:50.391" v="35575" actId="20577"/>
        <pc:sldMkLst>
          <pc:docMk/>
          <pc:sldMk cId="4172842453" sldId="1121"/>
        </pc:sldMkLst>
        <pc:spChg chg="mod">
          <ac:chgData name="Mateusz Jakubiszyn | sdzlegal" userId="224a435a-21d2-49b5-9504-abfc4839d925" providerId="ADAL" clId="{B9F2EFD6-2252-42FF-B2AD-C1EFE04C234B}" dt="2025-12-04T12:23:50.391" v="35575" actId="20577"/>
          <ac:spMkLst>
            <pc:docMk/>
            <pc:sldMk cId="4172842453" sldId="1121"/>
            <ac:spMk id="2" creationId="{30066873-432E-B293-8545-EA8BB0C1821D}"/>
          </ac:spMkLst>
        </pc:spChg>
        <pc:spChg chg="mod">
          <ac:chgData name="Mateusz Jakubiszyn | sdzlegal" userId="224a435a-21d2-49b5-9504-abfc4839d925" providerId="ADAL" clId="{B9F2EFD6-2252-42FF-B2AD-C1EFE04C234B}" dt="2025-12-04T11:52:22.313" v="35163" actId="113"/>
          <ac:spMkLst>
            <pc:docMk/>
            <pc:sldMk cId="4172842453" sldId="1121"/>
            <ac:spMk id="9" creationId="{F51AD0F8-8272-DC82-D392-E4CC130C3544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4:03:58.492" v="35651" actId="20577"/>
        <pc:sldMkLst>
          <pc:docMk/>
          <pc:sldMk cId="2182874113" sldId="1122"/>
        </pc:sldMkLst>
        <pc:spChg chg="mod">
          <ac:chgData name="Mateusz Jakubiszyn | sdzlegal" userId="224a435a-21d2-49b5-9504-abfc4839d925" providerId="ADAL" clId="{B9F2EFD6-2252-42FF-B2AD-C1EFE04C234B}" dt="2025-12-04T12:24:01.219" v="35583" actId="20577"/>
          <ac:spMkLst>
            <pc:docMk/>
            <pc:sldMk cId="2182874113" sldId="1122"/>
            <ac:spMk id="2" creationId="{91BFE410-D7D4-E29F-695D-B45D93A08E8A}"/>
          </ac:spMkLst>
        </pc:spChg>
        <pc:spChg chg="mod">
          <ac:chgData name="Mateusz Jakubiszyn | sdzlegal" userId="224a435a-21d2-49b5-9504-abfc4839d925" providerId="ADAL" clId="{B9F2EFD6-2252-42FF-B2AD-C1EFE04C234B}" dt="2025-12-04T14:03:58.492" v="35651" actId="20577"/>
          <ac:spMkLst>
            <pc:docMk/>
            <pc:sldMk cId="2182874113" sldId="1122"/>
            <ac:spMk id="9" creationId="{7996E332-63E1-D721-FB28-A3E29042B164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3:04:35.652" v="35630" actId="20577"/>
        <pc:sldMkLst>
          <pc:docMk/>
          <pc:sldMk cId="26401128" sldId="1123"/>
        </pc:sldMkLst>
        <pc:spChg chg="mod">
          <ac:chgData name="Mateusz Jakubiszyn | sdzlegal" userId="224a435a-21d2-49b5-9504-abfc4839d925" providerId="ADAL" clId="{B9F2EFD6-2252-42FF-B2AD-C1EFE04C234B}" dt="2025-12-04T12:24:04.753" v="35586" actId="20577"/>
          <ac:spMkLst>
            <pc:docMk/>
            <pc:sldMk cId="26401128" sldId="1123"/>
            <ac:spMk id="2" creationId="{78CAE9D1-B902-160F-B9B2-2CE51C1FEB70}"/>
          </ac:spMkLst>
        </pc:spChg>
        <pc:spChg chg="mod">
          <ac:chgData name="Mateusz Jakubiszyn | sdzlegal" userId="224a435a-21d2-49b5-9504-abfc4839d925" providerId="ADAL" clId="{B9F2EFD6-2252-42FF-B2AD-C1EFE04C234B}" dt="2025-12-04T13:04:35.652" v="35630" actId="20577"/>
          <ac:spMkLst>
            <pc:docMk/>
            <pc:sldMk cId="26401128" sldId="1123"/>
            <ac:spMk id="9" creationId="{24DE20C1-C329-AB59-41EB-C6ADF097F06D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2:24:08.588" v="35589" actId="20577"/>
        <pc:sldMkLst>
          <pc:docMk/>
          <pc:sldMk cId="4257769402" sldId="1124"/>
        </pc:sldMkLst>
        <pc:spChg chg="mod">
          <ac:chgData name="Mateusz Jakubiszyn | sdzlegal" userId="224a435a-21d2-49b5-9504-abfc4839d925" providerId="ADAL" clId="{B9F2EFD6-2252-42FF-B2AD-C1EFE04C234B}" dt="2025-12-04T12:24:08.588" v="35589" actId="20577"/>
          <ac:spMkLst>
            <pc:docMk/>
            <pc:sldMk cId="4257769402" sldId="1124"/>
            <ac:spMk id="2" creationId="{B33691B6-32B0-74E5-AC74-0A4545AAD8D8}"/>
          </ac:spMkLst>
        </pc:spChg>
        <pc:spChg chg="mod">
          <ac:chgData name="Mateusz Jakubiszyn | sdzlegal" userId="224a435a-21d2-49b5-9504-abfc4839d925" providerId="ADAL" clId="{B9F2EFD6-2252-42FF-B2AD-C1EFE04C234B}" dt="2025-12-04T12:11:44.788" v="35522" actId="113"/>
          <ac:spMkLst>
            <pc:docMk/>
            <pc:sldMk cId="4257769402" sldId="1124"/>
            <ac:spMk id="9" creationId="{191DD38D-ED68-0BA6-9369-FE83B71F7B16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2:24:13.173" v="35592" actId="20577"/>
        <pc:sldMkLst>
          <pc:docMk/>
          <pc:sldMk cId="2747034311" sldId="1125"/>
        </pc:sldMkLst>
        <pc:spChg chg="mod">
          <ac:chgData name="Mateusz Jakubiszyn | sdzlegal" userId="224a435a-21d2-49b5-9504-abfc4839d925" providerId="ADAL" clId="{B9F2EFD6-2252-42FF-B2AD-C1EFE04C234B}" dt="2025-12-04T12:24:13.173" v="35592" actId="20577"/>
          <ac:spMkLst>
            <pc:docMk/>
            <pc:sldMk cId="2747034311" sldId="1125"/>
            <ac:spMk id="2" creationId="{C16CFC20-E3F1-1531-5770-9AB17686625D}"/>
          </ac:spMkLst>
        </pc:spChg>
        <pc:spChg chg="mod">
          <ac:chgData name="Mateusz Jakubiszyn | sdzlegal" userId="224a435a-21d2-49b5-9504-abfc4839d925" providerId="ADAL" clId="{B9F2EFD6-2252-42FF-B2AD-C1EFE04C234B}" dt="2025-12-04T12:13:23.009" v="35529" actId="255"/>
          <ac:spMkLst>
            <pc:docMk/>
            <pc:sldMk cId="2747034311" sldId="1125"/>
            <ac:spMk id="9" creationId="{1A6AE71C-B90E-4463-BFFD-2BA5C8B88B12}"/>
          </ac:spMkLst>
        </pc:spChg>
      </pc:sldChg>
      <pc:sldChg chg="modSp add mod ord">
        <pc:chgData name="Mateusz Jakubiszyn | sdzlegal" userId="224a435a-21d2-49b5-9504-abfc4839d925" providerId="ADAL" clId="{B9F2EFD6-2252-42FF-B2AD-C1EFE04C234B}" dt="2025-12-04T13:07:54.248" v="35646" actId="113"/>
        <pc:sldMkLst>
          <pc:docMk/>
          <pc:sldMk cId="3940734195" sldId="1126"/>
        </pc:sldMkLst>
        <pc:spChg chg="mod">
          <ac:chgData name="Mateusz Jakubiszyn | sdzlegal" userId="224a435a-21d2-49b5-9504-abfc4839d925" providerId="ADAL" clId="{B9F2EFD6-2252-42FF-B2AD-C1EFE04C234B}" dt="2025-12-04T13:05:43.702" v="35633"/>
          <ac:spMkLst>
            <pc:docMk/>
            <pc:sldMk cId="3940734195" sldId="1126"/>
            <ac:spMk id="2" creationId="{9D0393CD-2862-9D18-B36A-9B3CEE859EB6}"/>
          </ac:spMkLst>
        </pc:spChg>
        <pc:spChg chg="mod">
          <ac:chgData name="Mateusz Jakubiszyn | sdzlegal" userId="224a435a-21d2-49b5-9504-abfc4839d925" providerId="ADAL" clId="{B9F2EFD6-2252-42FF-B2AD-C1EFE04C234B}" dt="2025-12-04T13:07:54.248" v="35646" actId="113"/>
          <ac:spMkLst>
            <pc:docMk/>
            <pc:sldMk cId="3940734195" sldId="1126"/>
            <ac:spMk id="9" creationId="{A6541217-0FD6-BEC0-15B7-81F2C391DEB5}"/>
          </ac:spMkLst>
        </pc:spChg>
      </pc:sldChg>
      <pc:sldChg chg="modSp add del mod">
        <pc:chgData name="Mateusz Jakubiszyn | sdzlegal" userId="224a435a-21d2-49b5-9504-abfc4839d925" providerId="ADAL" clId="{B9F2EFD6-2252-42FF-B2AD-C1EFE04C234B}" dt="2025-12-04T12:22:25.882" v="35553" actId="47"/>
        <pc:sldMkLst>
          <pc:docMk/>
          <pc:sldMk cId="3627908361" sldId="1127"/>
        </pc:sldMkLst>
        <pc:spChg chg="mod">
          <ac:chgData name="Mateusz Jakubiszyn | sdzlegal" userId="224a435a-21d2-49b5-9504-abfc4839d925" providerId="ADAL" clId="{B9F2EFD6-2252-42FF-B2AD-C1EFE04C234B}" dt="2025-12-04T11:41:13.696" v="35109"/>
          <ac:spMkLst>
            <pc:docMk/>
            <pc:sldMk cId="3627908361" sldId="1127"/>
            <ac:spMk id="2" creationId="{AFD27EC8-232E-3A45-E981-00526B915A6E}"/>
          </ac:spMkLst>
        </pc:spChg>
        <pc:spChg chg="mod">
          <ac:chgData name="Mateusz Jakubiszyn | sdzlegal" userId="224a435a-21d2-49b5-9504-abfc4839d925" providerId="ADAL" clId="{B9F2EFD6-2252-42FF-B2AD-C1EFE04C234B}" dt="2025-12-04T11:00:54.787" v="31542" actId="20577"/>
          <ac:spMkLst>
            <pc:docMk/>
            <pc:sldMk cId="3627908361" sldId="1127"/>
            <ac:spMk id="9" creationId="{1021B3D4-075B-EF0C-1F03-BEAE729C5F9D}"/>
          </ac:spMkLst>
        </pc:spChg>
      </pc:sldChg>
      <pc:sldChg chg="modSp add del mod">
        <pc:chgData name="Mateusz Jakubiszyn | sdzlegal" userId="224a435a-21d2-49b5-9504-abfc4839d925" providerId="ADAL" clId="{B9F2EFD6-2252-42FF-B2AD-C1EFE04C234B}" dt="2025-12-04T12:26:18.673" v="35623" actId="47"/>
        <pc:sldMkLst>
          <pc:docMk/>
          <pc:sldMk cId="1635091915" sldId="1128"/>
        </pc:sldMkLst>
        <pc:spChg chg="mod">
          <ac:chgData name="Mateusz Jakubiszyn | sdzlegal" userId="224a435a-21d2-49b5-9504-abfc4839d925" providerId="ADAL" clId="{B9F2EFD6-2252-42FF-B2AD-C1EFE04C234B}" dt="2025-12-04T11:41:06.484" v="35108"/>
          <ac:spMkLst>
            <pc:docMk/>
            <pc:sldMk cId="1635091915" sldId="1128"/>
            <ac:spMk id="2" creationId="{F6E45F20-8FFD-B192-EBC9-CB76B96B8DC3}"/>
          </ac:spMkLst>
        </pc:spChg>
        <pc:spChg chg="mod">
          <ac:chgData name="Mateusz Jakubiszyn | sdzlegal" userId="224a435a-21d2-49b5-9504-abfc4839d925" providerId="ADAL" clId="{B9F2EFD6-2252-42FF-B2AD-C1EFE04C234B}" dt="2025-12-04T12:23:00.771" v="35556" actId="207"/>
          <ac:spMkLst>
            <pc:docMk/>
            <pc:sldMk cId="1635091915" sldId="1128"/>
            <ac:spMk id="9" creationId="{F3E63C01-C887-5F2C-F3D2-DEDEBF05A940}"/>
          </ac:spMkLst>
        </pc:spChg>
      </pc:sldChg>
      <pc:sldChg chg="modSp add del mod">
        <pc:chgData name="Mateusz Jakubiszyn | sdzlegal" userId="224a435a-21d2-49b5-9504-abfc4839d925" providerId="ADAL" clId="{B9F2EFD6-2252-42FF-B2AD-C1EFE04C234B}" dt="2025-12-04T12:21:13.078" v="35551" actId="47"/>
        <pc:sldMkLst>
          <pc:docMk/>
          <pc:sldMk cId="3909562851" sldId="1129"/>
        </pc:sldMkLst>
        <pc:spChg chg="mod">
          <ac:chgData name="Mateusz Jakubiszyn | sdzlegal" userId="224a435a-21d2-49b5-9504-abfc4839d925" providerId="ADAL" clId="{B9F2EFD6-2252-42FF-B2AD-C1EFE04C234B}" dt="2025-12-04T11:41:04.156" v="35107"/>
          <ac:spMkLst>
            <pc:docMk/>
            <pc:sldMk cId="3909562851" sldId="1129"/>
            <ac:spMk id="2" creationId="{AD92BFFF-4C4A-C21C-6800-0AE8D3FA6E87}"/>
          </ac:spMkLst>
        </pc:spChg>
        <pc:spChg chg="mod">
          <ac:chgData name="Mateusz Jakubiszyn | sdzlegal" userId="224a435a-21d2-49b5-9504-abfc4839d925" providerId="ADAL" clId="{B9F2EFD6-2252-42FF-B2AD-C1EFE04C234B}" dt="2025-12-04T11:10:21.364" v="34036" actId="20577"/>
          <ac:spMkLst>
            <pc:docMk/>
            <pc:sldMk cId="3909562851" sldId="1129"/>
            <ac:spMk id="9" creationId="{84CF2F16-DB6F-AEE7-4C44-6783468DD80B}"/>
          </ac:spMkLst>
        </pc:spChg>
      </pc:sldChg>
      <pc:sldChg chg="modSp add del mod">
        <pc:chgData name="Mateusz Jakubiszyn | sdzlegal" userId="224a435a-21d2-49b5-9504-abfc4839d925" providerId="ADAL" clId="{B9F2EFD6-2252-42FF-B2AD-C1EFE04C234B}" dt="2025-12-04T12:20:55.257" v="35550" actId="47"/>
        <pc:sldMkLst>
          <pc:docMk/>
          <pc:sldMk cId="3280643602" sldId="1130"/>
        </pc:sldMkLst>
        <pc:spChg chg="mod">
          <ac:chgData name="Mateusz Jakubiszyn | sdzlegal" userId="224a435a-21d2-49b5-9504-abfc4839d925" providerId="ADAL" clId="{B9F2EFD6-2252-42FF-B2AD-C1EFE04C234B}" dt="2025-12-04T11:41:01.262" v="35106"/>
          <ac:spMkLst>
            <pc:docMk/>
            <pc:sldMk cId="3280643602" sldId="1130"/>
            <ac:spMk id="2" creationId="{F541B259-4F9E-C98A-CFED-53DA7EC4639B}"/>
          </ac:spMkLst>
        </pc:spChg>
        <pc:spChg chg="mod">
          <ac:chgData name="Mateusz Jakubiszyn | sdzlegal" userId="224a435a-21d2-49b5-9504-abfc4839d925" providerId="ADAL" clId="{B9F2EFD6-2252-42FF-B2AD-C1EFE04C234B}" dt="2025-12-04T11:13:49.586" v="35073" actId="20577"/>
          <ac:spMkLst>
            <pc:docMk/>
            <pc:sldMk cId="3280643602" sldId="1130"/>
            <ac:spMk id="9" creationId="{44EFF308-6218-ADFB-B4C3-91FD355D5684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2:23:37.066" v="35566" actId="20577"/>
        <pc:sldMkLst>
          <pc:docMk/>
          <pc:sldMk cId="1405966504" sldId="1131"/>
        </pc:sldMkLst>
        <pc:spChg chg="mod">
          <ac:chgData name="Mateusz Jakubiszyn | sdzlegal" userId="224a435a-21d2-49b5-9504-abfc4839d925" providerId="ADAL" clId="{B9F2EFD6-2252-42FF-B2AD-C1EFE04C234B}" dt="2025-12-04T12:23:37.066" v="35566" actId="20577"/>
          <ac:spMkLst>
            <pc:docMk/>
            <pc:sldMk cId="1405966504" sldId="1131"/>
            <ac:spMk id="2" creationId="{DBE5F7B7-5569-F890-5818-C87ED574D968}"/>
          </ac:spMkLst>
        </pc:spChg>
        <pc:spChg chg="mod">
          <ac:chgData name="Mateusz Jakubiszyn | sdzlegal" userId="224a435a-21d2-49b5-9504-abfc4839d925" providerId="ADAL" clId="{B9F2EFD6-2252-42FF-B2AD-C1EFE04C234B}" dt="2025-12-04T12:20:10.235" v="35549" actId="20577"/>
          <ac:spMkLst>
            <pc:docMk/>
            <pc:sldMk cId="1405966504" sldId="1131"/>
            <ac:spMk id="9" creationId="{A1FF99C9-05EB-DEF0-574B-EAB825D93EE9}"/>
          </ac:spMkLst>
        </pc:spChg>
      </pc:sldChg>
      <pc:sldChg chg="modSp add mod">
        <pc:chgData name="Mateusz Jakubiszyn | sdzlegal" userId="224a435a-21d2-49b5-9504-abfc4839d925" providerId="ADAL" clId="{B9F2EFD6-2252-42FF-B2AD-C1EFE04C234B}" dt="2025-12-04T13:12:17.794" v="35650" actId="113"/>
        <pc:sldMkLst>
          <pc:docMk/>
          <pc:sldMk cId="206165393" sldId="1132"/>
        </pc:sldMkLst>
        <pc:spChg chg="mod">
          <ac:chgData name="Mateusz Jakubiszyn | sdzlegal" userId="224a435a-21d2-49b5-9504-abfc4839d925" providerId="ADAL" clId="{B9F2EFD6-2252-42FF-B2AD-C1EFE04C234B}" dt="2025-12-04T13:12:17.794" v="35650" actId="113"/>
          <ac:spMkLst>
            <pc:docMk/>
            <pc:sldMk cId="206165393" sldId="1132"/>
            <ac:spMk id="9" creationId="{03B6F5C3-0204-07A3-27A9-35FA6338713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B17E8-A83A-466A-A5AB-BA794417F795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C9292-381B-4BD1-AE72-D5ABFC2441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569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C9292-381B-4BD1-AE72-D5ABFC24416B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05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000D9-C3BA-E195-B059-A8D3F6999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974DD4A-7EBB-52F7-E455-386F0A6AC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0B8DB66-B909-41C5-ABF1-75A67C2FA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89B8864-3AEE-ADEC-C178-34BEB2610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C9292-381B-4BD1-AE72-D5ABFC24416B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066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4C341-D5E6-9E8C-8367-D30D07B15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58A12FE-A6E7-F105-659C-B71671B03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C19EE0A-68FF-55D4-D009-DD4D229BA8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C5149AE-5779-0305-D0AB-BEF69ED25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C9292-381B-4BD1-AE72-D5ABFC24416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196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8C53A-9CC5-2631-3182-E79D5D3D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142442E-A37C-1E6C-3B09-8CCAFA3D3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70C22DB-85CD-4800-B304-CDE8469B3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32F050-B1A1-5037-D990-99615F2E16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402D7C-46CB-46D2-B837-24130D61AC8D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761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C9292-381B-4BD1-AE72-D5ABFC24416B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754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C9292-381B-4BD1-AE72-D5ABFC24416B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2782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7C9292-381B-4BD1-AE72-D5ABFC24416B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375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4B52DFF0-9943-63EF-5688-7AE5DF44FA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84" y="5243602"/>
            <a:ext cx="2851195" cy="79987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4308A65-095F-1DB2-BB60-F191AD0A9A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5" b="9655"/>
          <a:stretch/>
        </p:blipFill>
        <p:spPr>
          <a:xfrm>
            <a:off x="0" y="0"/>
            <a:ext cx="12192000" cy="4984373"/>
          </a:xfrm>
          <a:prstGeom prst="rect">
            <a:avLst/>
          </a:prstGeom>
        </p:spPr>
      </p:pic>
      <p:sp>
        <p:nvSpPr>
          <p:cNvPr id="8" name="Untertitel 2">
            <a:extLst>
              <a:ext uri="{FF2B5EF4-FFF2-40B4-BE49-F238E27FC236}">
                <a16:creationId xmlns:a16="http://schemas.microsoft.com/office/drawing/2014/main" id="{36F557F6-60C5-4737-85C8-92B80D0CA3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583" y="1745399"/>
            <a:ext cx="7968885" cy="1510782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effectLst/>
                <a:latin typeface="Gotham Bold" pitchFamily="50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ÜBERSCHRIFT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5C71E34-9E64-4452-A119-B5563CAC6C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1957" y="6145280"/>
            <a:ext cx="6268576" cy="663071"/>
          </a:xfrm>
          <a:prstGeom prst="rect">
            <a:avLst/>
          </a:prstGeom>
          <a:effectLst/>
        </p:spPr>
      </p:pic>
      <p:sp>
        <p:nvSpPr>
          <p:cNvPr id="15" name="Untertitel 2">
            <a:extLst>
              <a:ext uri="{FF2B5EF4-FFF2-40B4-BE49-F238E27FC236}">
                <a16:creationId xmlns:a16="http://schemas.microsoft.com/office/drawing/2014/main" id="{3CED51C9-2450-4D34-A79C-C9B404AE2D2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75081" y="4480731"/>
            <a:ext cx="10465163" cy="133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60">
                <a:solidFill>
                  <a:schemeClr val="bg1"/>
                </a:solidFill>
                <a:effectLst/>
                <a:latin typeface="Gotham Book" pitchFamily="50" charset="0"/>
              </a:rPr>
              <a:t>Kancelaria Prawna Schampera, Dubis, Zając i Wspólnicy sp. j.</a:t>
            </a:r>
            <a:endParaRPr lang="de-DE" sz="1260">
              <a:solidFill>
                <a:schemeClr val="bg1"/>
              </a:solidFill>
              <a:effectLst/>
              <a:latin typeface="Gotham Book" pitchFamily="50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667A8F2-D53A-3F0A-EA38-FC50F7F33E93}"/>
              </a:ext>
            </a:extLst>
          </p:cNvPr>
          <p:cNvSpPr txBox="1"/>
          <p:nvPr userDrawn="1"/>
        </p:nvSpPr>
        <p:spPr>
          <a:xfrm>
            <a:off x="10666027" y="5710419"/>
            <a:ext cx="109279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AT" sz="1680">
                <a:solidFill>
                  <a:srgbClr val="7B146A"/>
                </a:solidFill>
                <a:latin typeface="Gotham Medium" pitchFamily="50" charset="0"/>
              </a:rPr>
              <a:t>sdzlegal.pl</a:t>
            </a:r>
          </a:p>
        </p:txBody>
      </p:sp>
    </p:spTree>
    <p:extLst>
      <p:ext uri="{BB962C8B-B14F-4D97-AF65-F5344CB8AC3E}">
        <p14:creationId xmlns:p14="http://schemas.microsoft.com/office/powerpoint/2010/main" val="3109505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52">
          <p15:clr>
            <a:srgbClr val="FBAE40"/>
          </p15:clr>
        </p15:guide>
        <p15:guide id="2" pos="61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4308A65-095F-1DB2-BB60-F191AD0A9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5" b="9655"/>
          <a:stretch/>
        </p:blipFill>
        <p:spPr>
          <a:xfrm>
            <a:off x="0" y="0"/>
            <a:ext cx="12192000" cy="49843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C71E34-9E64-4452-A119-B5563CAC6C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1957" y="6145280"/>
            <a:ext cx="6268576" cy="663071"/>
          </a:xfrm>
          <a:prstGeom prst="rect">
            <a:avLst/>
          </a:prstGeom>
          <a:effectLst/>
        </p:spPr>
      </p:pic>
      <p:sp>
        <p:nvSpPr>
          <p:cNvPr id="4" name="Untertitel 2">
            <a:extLst>
              <a:ext uri="{FF2B5EF4-FFF2-40B4-BE49-F238E27FC236}">
                <a16:creationId xmlns:a16="http://schemas.microsoft.com/office/drawing/2014/main" id="{72EEB586-3C9D-C14D-0F25-D36E617D06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583" y="1745399"/>
            <a:ext cx="7968885" cy="1510782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effectLst/>
                <a:latin typeface="Gotham Bold" pitchFamily="50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ÜBERSCHRIFT</a:t>
            </a:r>
          </a:p>
        </p:txBody>
      </p:sp>
      <p:pic>
        <p:nvPicPr>
          <p:cNvPr id="2" name="Grafik 1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0C5C4663-8E46-53C8-9643-87AD356E2B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84" y="5243602"/>
            <a:ext cx="2851195" cy="799871"/>
          </a:xfrm>
          <a:prstGeom prst="rect">
            <a:avLst/>
          </a:prstGeom>
        </p:spPr>
      </p:pic>
      <p:sp>
        <p:nvSpPr>
          <p:cNvPr id="5" name="Untertitel 2">
            <a:extLst>
              <a:ext uri="{FF2B5EF4-FFF2-40B4-BE49-F238E27FC236}">
                <a16:creationId xmlns:a16="http://schemas.microsoft.com/office/drawing/2014/main" id="{C18CC56B-962E-40DA-CEEB-5987F9CF22D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75081" y="4480731"/>
            <a:ext cx="10465163" cy="133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60">
                <a:solidFill>
                  <a:schemeClr val="bg1"/>
                </a:solidFill>
                <a:effectLst/>
                <a:latin typeface="Gotham Book" pitchFamily="50" charset="0"/>
              </a:rPr>
              <a:t>Kancelaria Prawna Schampera, Dubis, Zając i Wspólnicy sp. j.</a:t>
            </a:r>
            <a:endParaRPr lang="de-DE" sz="1260">
              <a:solidFill>
                <a:schemeClr val="bg1"/>
              </a:solidFill>
              <a:effectLst/>
              <a:latin typeface="Gotham Book" pitchFamily="50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63AA1AD-00F0-C0A3-2B82-12C386AD684F}"/>
              </a:ext>
            </a:extLst>
          </p:cNvPr>
          <p:cNvSpPr txBox="1"/>
          <p:nvPr userDrawn="1"/>
        </p:nvSpPr>
        <p:spPr>
          <a:xfrm>
            <a:off x="10666027" y="5710419"/>
            <a:ext cx="109279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AT" sz="1680">
                <a:solidFill>
                  <a:srgbClr val="7B146A"/>
                </a:solidFill>
                <a:latin typeface="Gotham Medium" pitchFamily="50" charset="0"/>
              </a:rPr>
              <a:t>sdzlegal.pl</a:t>
            </a:r>
          </a:p>
        </p:txBody>
      </p:sp>
    </p:spTree>
    <p:extLst>
      <p:ext uri="{BB962C8B-B14F-4D97-AF65-F5344CB8AC3E}">
        <p14:creationId xmlns:p14="http://schemas.microsoft.com/office/powerpoint/2010/main" val="140047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4308A65-095F-1DB2-BB60-F191AD0A9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655" b="9655"/>
          <a:stretch/>
        </p:blipFill>
        <p:spPr>
          <a:xfrm>
            <a:off x="0" y="0"/>
            <a:ext cx="12192000" cy="49843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C71E34-9E64-4452-A119-B5563CAC6C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1957" y="6145280"/>
            <a:ext cx="6268576" cy="663071"/>
          </a:xfrm>
          <a:prstGeom prst="rect">
            <a:avLst/>
          </a:prstGeom>
          <a:effectLst/>
        </p:spPr>
      </p:pic>
      <p:sp>
        <p:nvSpPr>
          <p:cNvPr id="4" name="Untertitel 2">
            <a:extLst>
              <a:ext uri="{FF2B5EF4-FFF2-40B4-BE49-F238E27FC236}">
                <a16:creationId xmlns:a16="http://schemas.microsoft.com/office/drawing/2014/main" id="{90CC1AC9-BB10-30D2-88AB-F7E18601DD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6583" y="1745399"/>
            <a:ext cx="7968885" cy="1510782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tx1"/>
                </a:solidFill>
                <a:effectLst/>
                <a:latin typeface="Gotham Bold" pitchFamily="50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ÜBERSCHRIFT</a:t>
            </a:r>
          </a:p>
        </p:txBody>
      </p:sp>
      <p:pic>
        <p:nvPicPr>
          <p:cNvPr id="2" name="Grafik 1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AC1990B6-2CA3-9E00-CB7B-E854D3086F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84" y="5243602"/>
            <a:ext cx="2851195" cy="799871"/>
          </a:xfrm>
          <a:prstGeom prst="rect">
            <a:avLst/>
          </a:prstGeom>
        </p:spPr>
      </p:pic>
      <p:sp>
        <p:nvSpPr>
          <p:cNvPr id="5" name="Untertitel 2">
            <a:extLst>
              <a:ext uri="{FF2B5EF4-FFF2-40B4-BE49-F238E27FC236}">
                <a16:creationId xmlns:a16="http://schemas.microsoft.com/office/drawing/2014/main" id="{0F2D0E7E-AAB4-F708-0E23-9909B69F3A6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75081" y="4480731"/>
            <a:ext cx="10465163" cy="133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60">
                <a:solidFill>
                  <a:schemeClr val="tx1"/>
                </a:solidFill>
                <a:effectLst/>
                <a:latin typeface="Gotham Book" pitchFamily="50" charset="0"/>
              </a:rPr>
              <a:t>Kancelaria Prawna Schampera, Dubis, Zając i Wspólnicy sp. j.</a:t>
            </a:r>
            <a:endParaRPr lang="de-DE" sz="1260">
              <a:solidFill>
                <a:schemeClr val="tx1"/>
              </a:solidFill>
              <a:effectLst/>
              <a:latin typeface="Gotham Book" pitchFamily="50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20741FF-663B-A7A0-A725-8DE263369373}"/>
              </a:ext>
            </a:extLst>
          </p:cNvPr>
          <p:cNvSpPr txBox="1"/>
          <p:nvPr userDrawn="1"/>
        </p:nvSpPr>
        <p:spPr>
          <a:xfrm>
            <a:off x="10666027" y="5710419"/>
            <a:ext cx="109279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AT" sz="1680">
                <a:solidFill>
                  <a:srgbClr val="7B146A"/>
                </a:solidFill>
                <a:latin typeface="Gotham Medium" pitchFamily="50" charset="0"/>
              </a:rPr>
              <a:t>sdzlegal.pl</a:t>
            </a:r>
          </a:p>
        </p:txBody>
      </p:sp>
    </p:spTree>
    <p:extLst>
      <p:ext uri="{BB962C8B-B14F-4D97-AF65-F5344CB8AC3E}">
        <p14:creationId xmlns:p14="http://schemas.microsoft.com/office/powerpoint/2010/main" val="556456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DDA4401E-8F90-ECCC-AB57-065CB2DA5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7382"/>
            <a:ext cx="12192000" cy="1152128"/>
          </a:xfrm>
          <a:gradFill flip="none" rotWithShape="1">
            <a:gsLst>
              <a:gs pos="0">
                <a:srgbClr val="642565">
                  <a:shade val="30000"/>
                  <a:satMod val="115000"/>
                </a:srgbClr>
              </a:gs>
              <a:gs pos="50000">
                <a:srgbClr val="642565">
                  <a:shade val="67500"/>
                  <a:satMod val="115000"/>
                </a:srgbClr>
              </a:gs>
              <a:gs pos="100000">
                <a:srgbClr val="64256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450000">
            <a:normAutofit/>
          </a:bodyPr>
          <a:lstStyle>
            <a:lvl1pPr algn="l">
              <a:defRPr sz="2880" cap="all" baseline="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540000" indent="-540000"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rgbClr val="642565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rgbClr val="642565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rgbClr val="642565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0" indent="-540000" defTabSz="540000">
              <a:buClr>
                <a:srgbClr val="642565"/>
              </a:buClr>
              <a:buFont typeface="Arial" panose="020B0604020202020204" pitchFamily="34" charset="0"/>
              <a:buChar char="1"/>
              <a:tabLst>
                <a:tab pos="540000" algn="l"/>
              </a:tabLst>
              <a:defRPr sz="1440" baseline="0">
                <a:solidFill>
                  <a:schemeClr val="tx1"/>
                </a:solidFill>
              </a:defRPr>
            </a:lvl5pPr>
            <a:lvl6pPr marL="0" indent="-540000">
              <a:buClr>
                <a:schemeClr val="accent1"/>
              </a:buClr>
              <a:buFont typeface="Arial" panose="020B0604020202020204" pitchFamily="34" charset="0"/>
              <a:buChar char="2"/>
              <a:defRPr sz="1440">
                <a:solidFill>
                  <a:schemeClr val="tx1"/>
                </a:solidFill>
              </a:defRPr>
            </a:lvl6pPr>
            <a:lvl7pPr marL="0" indent="-540000">
              <a:buClr>
                <a:schemeClr val="accent1"/>
              </a:buClr>
              <a:buFont typeface="Arial" panose="020B0604020202020204" pitchFamily="34" charset="0"/>
              <a:buChar char="3"/>
              <a:defRPr lang="de-DE" sz="144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 sz="1440"/>
              <a:t>Sechste Ebene</a:t>
            </a:r>
          </a:p>
          <a:p>
            <a:pPr lvl="6"/>
            <a:r>
              <a:rPr lang="de-DE" sz="1440"/>
              <a:t>Siebte Ebene</a:t>
            </a:r>
          </a:p>
          <a:p>
            <a:pPr lvl="4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5465068" y="6280517"/>
            <a:ext cx="1261864" cy="363856"/>
          </a:xfrm>
        </p:spPr>
        <p:txBody>
          <a:bodyPr/>
          <a:lstStyle>
            <a:lvl1pPr>
              <a:defRPr sz="1200"/>
            </a:lvl1pPr>
          </a:lstStyle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5600" y="6281280"/>
            <a:ext cx="3860800" cy="363856"/>
          </a:xfrm>
        </p:spPr>
        <p:txBody>
          <a:bodyPr/>
          <a:lstStyle>
            <a:lvl1pPr algn="l">
              <a:defRPr sz="1200" dirty="0"/>
            </a:lvl1pPr>
          </a:lstStyle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422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27382"/>
            <a:ext cx="12192000" cy="1152128"/>
          </a:xfrm>
          <a:solidFill>
            <a:srgbClr val="F0847A"/>
          </a:solidFill>
        </p:spPr>
        <p:txBody>
          <a:bodyPr lIns="450000">
            <a:normAutofit/>
          </a:bodyPr>
          <a:lstStyle>
            <a:lvl1pPr algn="l">
              <a:defRPr sz="2880" cap="all" baseline="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540000" indent="-540000">
              <a:buClr>
                <a:srgbClr val="F0847A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rgbClr val="F0847A"/>
              </a:buClr>
              <a:buFont typeface="Symbol" panose="05050102010706020507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rgbClr val="F0847A"/>
              </a:buClr>
              <a:buFont typeface="Arial" panose="020B0604020202020204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rgbClr val="F0847A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0" indent="-540000" defTabSz="540000">
              <a:buClr>
                <a:srgbClr val="642565"/>
              </a:buClr>
              <a:buFont typeface="Arial" panose="020B0604020202020204" pitchFamily="34" charset="0"/>
              <a:buChar char="1"/>
              <a:tabLst>
                <a:tab pos="540000" algn="l"/>
              </a:tabLst>
              <a:defRPr sz="1440" baseline="0">
                <a:solidFill>
                  <a:schemeClr val="tx1"/>
                </a:solidFill>
              </a:defRPr>
            </a:lvl5pPr>
            <a:lvl6pPr marL="0" indent="-540000">
              <a:buClr>
                <a:schemeClr val="accent1"/>
              </a:buClr>
              <a:buFont typeface="Arial" panose="020B0604020202020204" pitchFamily="34" charset="0"/>
              <a:buChar char="2"/>
              <a:defRPr sz="1440">
                <a:solidFill>
                  <a:schemeClr val="tx1"/>
                </a:solidFill>
              </a:defRPr>
            </a:lvl6pPr>
            <a:lvl7pPr marL="0" indent="-540000">
              <a:buClr>
                <a:schemeClr val="accent1"/>
              </a:buClr>
              <a:buFont typeface="Arial" panose="020B0604020202020204" pitchFamily="34" charset="0"/>
              <a:buChar char="3"/>
              <a:defRPr lang="de-DE" sz="144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 sz="1440"/>
              <a:t>Sechste Ebene</a:t>
            </a:r>
          </a:p>
          <a:p>
            <a:pPr lvl="6"/>
            <a:r>
              <a:rPr lang="de-DE" sz="1440"/>
              <a:t>Siebte Ebene</a:t>
            </a:r>
          </a:p>
          <a:p>
            <a:pPr lvl="4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5465068" y="6280517"/>
            <a:ext cx="1261864" cy="363856"/>
          </a:xfrm>
        </p:spPr>
        <p:txBody>
          <a:bodyPr/>
          <a:lstStyle>
            <a:lvl1pPr>
              <a:defRPr sz="1200"/>
            </a:lvl1pPr>
          </a:lstStyle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5600" y="6281280"/>
            <a:ext cx="3860800" cy="363856"/>
          </a:xfrm>
        </p:spPr>
        <p:txBody>
          <a:bodyPr/>
          <a:lstStyle>
            <a:lvl1pPr algn="l">
              <a:defRPr sz="1200" dirty="0"/>
            </a:lvl1pPr>
          </a:lstStyle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  <p:pic>
        <p:nvPicPr>
          <p:cNvPr id="4" name="Grafik 3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31BC5D03-2CA4-54A1-57B3-295E0BD4BB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55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27382"/>
            <a:ext cx="12192000" cy="1152128"/>
          </a:xfr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45000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lang="de-DE" sz="2880" cap="all" baseline="0" dirty="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pPr lvl="0" algn="l"/>
            <a:r>
              <a:rPr lang="de-DE"/>
              <a:t>Titelmasterformat durch Klicken bearbeiten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" hasCustomPrompt="1"/>
          </p:nvPr>
        </p:nvSpPr>
        <p:spPr>
          <a:xfrm>
            <a:off x="609600" y="1600200"/>
            <a:ext cx="10972800" cy="4526280"/>
          </a:xfrm>
        </p:spPr>
        <p:txBody>
          <a:bodyPr/>
          <a:lstStyle>
            <a:lvl1pPr marL="540000" indent="-540000"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chemeClr val="accent2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chemeClr val="accent2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chemeClr val="accent2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0" indent="-540000">
              <a:buClr>
                <a:schemeClr val="accent2"/>
              </a:buClr>
              <a:buFont typeface="Arial" panose="020B0604020202020204" pitchFamily="34" charset="0"/>
              <a:buChar char="1"/>
              <a:defRPr lang="de-DE" sz="144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-540000">
              <a:buClr>
                <a:schemeClr val="accent2"/>
              </a:buClr>
              <a:buFont typeface="Arial" panose="020B0604020202020204" pitchFamily="34" charset="0"/>
              <a:buChar char="2"/>
              <a:defRPr sz="1440" baseline="0">
                <a:solidFill>
                  <a:schemeClr val="tx1"/>
                </a:solidFill>
              </a:defRPr>
            </a:lvl6pPr>
            <a:lvl7pPr marL="0" indent="-540000">
              <a:buClr>
                <a:schemeClr val="accent2"/>
              </a:buClr>
              <a:buFont typeface="Arial" panose="020B0604020202020204" pitchFamily="34" charset="0"/>
              <a:buChar char="3"/>
              <a:defRPr sz="1440" baseline="0">
                <a:solidFill>
                  <a:schemeClr val="tx1"/>
                </a:solidFill>
              </a:defRPr>
            </a:lvl7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 sz="1440"/>
              <a:t>Sechste Ebene</a:t>
            </a:r>
          </a:p>
          <a:p>
            <a:pPr lvl="6"/>
            <a:r>
              <a:rPr lang="de-DE" sz="1440"/>
              <a:t>Siebte Ebene</a:t>
            </a:r>
            <a:endParaRPr lang="de-DE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5600" y="6281280"/>
            <a:ext cx="3860800" cy="363856"/>
          </a:xfrm>
        </p:spPr>
        <p:txBody>
          <a:bodyPr/>
          <a:lstStyle>
            <a:lvl1pPr algn="l">
              <a:defRPr sz="12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5465068" y="6281280"/>
            <a:ext cx="1261864" cy="363856"/>
          </a:xfrm>
        </p:spPr>
        <p:txBody>
          <a:bodyPr/>
          <a:lstStyle>
            <a:lvl1pPr>
              <a:defRPr sz="1200"/>
            </a:lvl1pPr>
          </a:lstStyle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‹#›</a:t>
            </a:fld>
            <a:endParaRPr lang="de-DE"/>
          </a:p>
        </p:txBody>
      </p:sp>
      <p:pic>
        <p:nvPicPr>
          <p:cNvPr id="4" name="Grafik 3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3B9087FF-F8A0-21CA-F018-C06CFB77C0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4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12192000" cy="1124744"/>
          </a:xfrm>
          <a:gradFill flip="none" rotWithShape="1">
            <a:gsLst>
              <a:gs pos="0">
                <a:srgbClr val="642565">
                  <a:shade val="30000"/>
                  <a:satMod val="115000"/>
                </a:srgbClr>
              </a:gs>
              <a:gs pos="50000">
                <a:srgbClr val="642565">
                  <a:shade val="67500"/>
                  <a:satMod val="115000"/>
                </a:srgbClr>
              </a:gs>
              <a:gs pos="100000">
                <a:srgbClr val="64256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540000">
            <a:normAutofit/>
          </a:bodyPr>
          <a:lstStyle>
            <a:lvl1pPr algn="l">
              <a:defRPr sz="2880" cap="all" baseline="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 marL="540000" indent="-540000"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rgbClr val="642565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rgbClr val="642565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rgbClr val="642565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540000" indent="-540000">
              <a:buClr>
                <a:srgbClr val="642565"/>
              </a:buClr>
              <a:buFont typeface="Arial" panose="020B0604020202020204" pitchFamily="34" charset="0"/>
              <a:buChar char="1"/>
              <a:defRPr sz="1440" baseline="0">
                <a:solidFill>
                  <a:schemeClr val="tx1"/>
                </a:solidFill>
              </a:defRPr>
            </a:lvl5pPr>
            <a:lvl6pPr marL="540000" indent="-540000">
              <a:buClr>
                <a:schemeClr val="accent1"/>
              </a:buClr>
              <a:buFont typeface="Arial" panose="020B0604020202020204" pitchFamily="34" charset="0"/>
              <a:buChar char="2"/>
              <a:defRPr lang="de-DE" sz="144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/>
              <a:t>Sechste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 marL="540000" indent="-540000"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rgbClr val="642565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rgbClr val="642565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rgbClr val="642565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540000" indent="-540000">
              <a:buClr>
                <a:srgbClr val="642565"/>
              </a:buClr>
              <a:buFont typeface="Arial" panose="020B0604020202020204" pitchFamily="34" charset="0"/>
              <a:buChar char="1"/>
              <a:defRPr lang="de-DE" sz="144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540000">
              <a:buClr>
                <a:schemeClr val="accent1"/>
              </a:buClr>
              <a:buFont typeface="Arial" panose="020B0604020202020204" pitchFamily="34" charset="0"/>
              <a:buChar char="2"/>
              <a:defRPr lang="de-DE" sz="144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 sz="1440"/>
              <a:t>Sechste Ebene</a:t>
            </a:r>
            <a:endParaRPr lang="de-DE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5600" y="6281280"/>
            <a:ext cx="3860800" cy="363856"/>
          </a:xfrm>
        </p:spPr>
        <p:txBody>
          <a:bodyPr/>
          <a:lstStyle>
            <a:lvl1pPr algn="l">
              <a:defRPr sz="12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5465068" y="6281280"/>
            <a:ext cx="1261864" cy="363856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1200"/>
              <a:t>Folie </a:t>
            </a:r>
            <a:fld id="{9DE5E878-98C0-4758-B1C7-DB0F9977D4AD}" type="slidenum">
              <a:rPr lang="de-DE" sz="1200" smtClean="0"/>
              <a:pPr algn="ctr">
                <a:defRPr/>
              </a:pPr>
              <a:t>‹#›</a:t>
            </a:fld>
            <a:endParaRPr lang="de-DE" sz="1200"/>
          </a:p>
        </p:txBody>
      </p:sp>
      <p:pic>
        <p:nvPicPr>
          <p:cNvPr id="6" name="Grafik 5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4555FEF5-4B5C-BFB4-F331-0003765367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38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12192000" cy="1124744"/>
          </a:xfrm>
          <a:solidFill>
            <a:srgbClr val="F0847A"/>
          </a:solidFill>
        </p:spPr>
        <p:txBody>
          <a:bodyPr lIns="540000">
            <a:normAutofit/>
          </a:bodyPr>
          <a:lstStyle>
            <a:lvl1pPr algn="l">
              <a:defRPr sz="2880" cap="all" baseline="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 marL="540000" indent="-540000"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rgbClr val="642565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rgbClr val="642565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rgbClr val="642565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540000" indent="-540000">
              <a:buClr>
                <a:srgbClr val="642565"/>
              </a:buClr>
              <a:buFont typeface="Arial" panose="020B0604020202020204" pitchFamily="34" charset="0"/>
              <a:buChar char="1"/>
              <a:defRPr sz="1440" baseline="0">
                <a:solidFill>
                  <a:schemeClr val="tx1"/>
                </a:solidFill>
              </a:defRPr>
            </a:lvl5pPr>
            <a:lvl6pPr marL="540000" indent="-540000">
              <a:buClr>
                <a:schemeClr val="accent1"/>
              </a:buClr>
              <a:buFont typeface="Arial" panose="020B0604020202020204" pitchFamily="34" charset="0"/>
              <a:buChar char="2"/>
              <a:defRPr lang="de-DE" sz="144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/>
              <a:t>Sechste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 marL="540000" indent="-540000">
              <a:buClr>
                <a:srgbClr val="642565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rgbClr val="642565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rgbClr val="642565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rgbClr val="642565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540000" indent="-540000">
              <a:buClr>
                <a:srgbClr val="642565"/>
              </a:buClr>
              <a:buFont typeface="Arial" panose="020B0604020202020204" pitchFamily="34" charset="0"/>
              <a:buChar char="1"/>
              <a:defRPr lang="de-DE" sz="144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540000">
              <a:buClr>
                <a:schemeClr val="accent1"/>
              </a:buClr>
              <a:buFont typeface="Arial" panose="020B0604020202020204" pitchFamily="34" charset="0"/>
              <a:buChar char="2"/>
              <a:defRPr lang="de-DE" sz="144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 sz="1440"/>
              <a:t>Sechste Ebene</a:t>
            </a:r>
            <a:endParaRPr lang="de-DE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5600" y="6281280"/>
            <a:ext cx="3860800" cy="363856"/>
          </a:xfrm>
        </p:spPr>
        <p:txBody>
          <a:bodyPr/>
          <a:lstStyle>
            <a:lvl1pPr algn="l">
              <a:defRPr sz="12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5465068" y="6281280"/>
            <a:ext cx="1261864" cy="363856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1200"/>
              <a:t>Folie </a:t>
            </a:r>
            <a:fld id="{9DE5E878-98C0-4758-B1C7-DB0F9977D4AD}" type="slidenum">
              <a:rPr lang="de-DE" sz="1200" smtClean="0"/>
              <a:pPr algn="ctr">
                <a:defRPr/>
              </a:pPr>
              <a:t>‹#›</a:t>
            </a:fld>
            <a:endParaRPr lang="de-DE" sz="1200"/>
          </a:p>
        </p:txBody>
      </p:sp>
      <p:pic>
        <p:nvPicPr>
          <p:cNvPr id="6" name="Grafik 5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20E217C6-99B0-50CA-85CF-C4451DC162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81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12192000" cy="1124744"/>
          </a:xfrm>
          <a:gradFill flip="none" rotWithShape="1">
            <a:gsLst>
              <a:gs pos="0">
                <a:srgbClr val="5A5B5E">
                  <a:shade val="30000"/>
                  <a:satMod val="115000"/>
                </a:srgbClr>
              </a:gs>
              <a:gs pos="50000">
                <a:srgbClr val="5A5B5E">
                  <a:shade val="67500"/>
                  <a:satMod val="115000"/>
                </a:srgbClr>
              </a:gs>
              <a:gs pos="100000">
                <a:srgbClr val="5A5B5E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540000">
            <a:normAutofit/>
          </a:bodyPr>
          <a:lstStyle>
            <a:lvl1pPr algn="l">
              <a:defRPr sz="2880" cap="all" baseline="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465600" y="6281280"/>
            <a:ext cx="3860800" cy="363856"/>
          </a:xfrm>
        </p:spPr>
        <p:txBody>
          <a:bodyPr/>
          <a:lstStyle>
            <a:lvl1pPr algn="l">
              <a:defRPr sz="1200" dirty="0"/>
            </a:lvl1pPr>
          </a:lstStyle>
          <a:p>
            <a:pPr>
              <a:defRPr/>
            </a:pPr>
            <a:fld id="{0BBE4C4C-81C9-4282-B571-DB5D7BDF974E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5465068" y="6281280"/>
            <a:ext cx="1261864" cy="363856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de-DE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1200"/>
              <a:t>Folie </a:t>
            </a:r>
            <a:fld id="{9DE5E878-98C0-4758-B1C7-DB0F9977D4AD}" type="slidenum">
              <a:rPr lang="de-DE" sz="1200" smtClean="0"/>
              <a:pPr algn="ctr">
                <a:defRPr/>
              </a:pPr>
              <a:t>‹#›</a:t>
            </a:fld>
            <a:endParaRPr lang="de-DE" sz="1200"/>
          </a:p>
        </p:txBody>
      </p:sp>
      <p:sp>
        <p:nvSpPr>
          <p:cNvPr id="8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 marL="540000" indent="-540000"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chemeClr val="accent2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chemeClr val="accent2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chemeClr val="accent2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540000" indent="-540000">
              <a:buClr>
                <a:schemeClr val="accent2"/>
              </a:buClr>
              <a:buFont typeface="Arial" panose="020B0604020202020204" pitchFamily="34" charset="0"/>
              <a:buChar char="1"/>
              <a:defRPr sz="1440" baseline="0">
                <a:solidFill>
                  <a:schemeClr val="tx1"/>
                </a:solidFill>
              </a:defRPr>
            </a:lvl5pPr>
            <a:lvl6pPr marL="540000" indent="-540000">
              <a:buClr>
                <a:schemeClr val="accent2"/>
              </a:buClr>
              <a:buFont typeface="Arial" panose="020B0604020202020204" pitchFamily="34" charset="0"/>
              <a:buChar char="2"/>
              <a:defRPr lang="de-DE" sz="144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/>
              <a:t>Sechste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 marL="540000" indent="-540000"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 marL="1080000" indent="-540000">
              <a:buClr>
                <a:schemeClr val="accent2"/>
              </a:buClr>
              <a:buFont typeface="Symbol" pitchFamily="18" charset="2"/>
              <a:buChar char="-"/>
              <a:defRPr sz="2160">
                <a:solidFill>
                  <a:schemeClr val="tx1"/>
                </a:solidFill>
              </a:defRPr>
            </a:lvl2pPr>
            <a:lvl3pPr marL="1620000" indent="-540000">
              <a:buClr>
                <a:schemeClr val="accent2"/>
              </a:buClr>
              <a:buFont typeface="Arial" pitchFamily="34" charset="0"/>
              <a:buChar char="•"/>
              <a:defRPr sz="1920">
                <a:solidFill>
                  <a:schemeClr val="tx1"/>
                </a:solidFill>
              </a:defRPr>
            </a:lvl3pPr>
            <a:lvl4pPr marL="2160000" indent="-540000">
              <a:buClr>
                <a:schemeClr val="accent2"/>
              </a:buClr>
              <a:buFont typeface="Wingdings" pitchFamily="2" charset="2"/>
              <a:buChar char="§"/>
              <a:defRPr sz="1680">
                <a:solidFill>
                  <a:schemeClr val="tx1"/>
                </a:solidFill>
              </a:defRPr>
            </a:lvl4pPr>
            <a:lvl5pPr marL="540000" indent="-540000">
              <a:buClr>
                <a:schemeClr val="accent2"/>
              </a:buClr>
              <a:buFont typeface="Arial" panose="020B0604020202020204" pitchFamily="34" charset="0"/>
              <a:buChar char="1"/>
              <a:defRPr lang="de-DE" sz="144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540000">
              <a:buClr>
                <a:schemeClr val="accent2"/>
              </a:buClr>
              <a:buFont typeface="Arial" panose="020B0604020202020204" pitchFamily="34" charset="0"/>
              <a:buChar char="2"/>
              <a:defRPr lang="de-DE" sz="144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 sz="1680"/>
              <a:t>Vierte Ebene</a:t>
            </a:r>
          </a:p>
          <a:p>
            <a:pPr lvl="4"/>
            <a:r>
              <a:rPr lang="de-DE" sz="1440"/>
              <a:t>Fünfte Ebene</a:t>
            </a:r>
          </a:p>
          <a:p>
            <a:pPr lvl="5"/>
            <a:r>
              <a:rPr lang="de-DE" sz="1440"/>
              <a:t>Sechste Ebene</a:t>
            </a:r>
            <a:endParaRPr lang="de-DE"/>
          </a:p>
        </p:txBody>
      </p:sp>
      <p:pic>
        <p:nvPicPr>
          <p:cNvPr id="4" name="Grafik 3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623FB421-551F-2BBD-3520-46CB3FDA6B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0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46C5FC6-FA8C-4B26-8D8C-0F1217557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r="4988"/>
          <a:stretch/>
        </p:blipFill>
        <p:spPr>
          <a:xfrm>
            <a:off x="-1203" y="0"/>
            <a:ext cx="12193203" cy="685800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8E33F95-4B20-44E1-BD1E-DB21DD13A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414" y="3075623"/>
            <a:ext cx="10561173" cy="706754"/>
          </a:xfrm>
        </p:spPr>
        <p:txBody>
          <a:bodyPr/>
          <a:lstStyle>
            <a:lvl1pPr algn="l">
              <a:defRPr sz="336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400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F73450C-FB57-4BC4-B394-D61B9387A7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r="4909"/>
          <a:stretch/>
        </p:blipFill>
        <p:spPr>
          <a:xfrm>
            <a:off x="1" y="0"/>
            <a:ext cx="12217843" cy="686016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237B43E-95DA-4576-B5D0-8749239E8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000" y="3075840"/>
            <a:ext cx="10560000" cy="706754"/>
          </a:xfrm>
        </p:spPr>
        <p:txBody>
          <a:bodyPr/>
          <a:lstStyle>
            <a:lvl1pPr algn="l">
              <a:defRPr sz="336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8299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F73450C-FB57-4BC4-B394-D61B9387A7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09" r="4909"/>
          <a:stretch/>
        </p:blipFill>
        <p:spPr>
          <a:xfrm>
            <a:off x="1" y="0"/>
            <a:ext cx="12217843" cy="686016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237B43E-95DA-4576-B5D0-8749239E8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000" y="3075840"/>
            <a:ext cx="10560000" cy="706754"/>
          </a:xfrm>
        </p:spPr>
        <p:txBody>
          <a:bodyPr/>
          <a:lstStyle>
            <a:lvl1pPr algn="l">
              <a:defRPr sz="3360">
                <a:solidFill>
                  <a:srgbClr val="642565"/>
                </a:solidFill>
                <a:latin typeface="Gotham Bold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9862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46C5FC6-FA8C-4B26-8D8C-0F1217557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1" b="14881"/>
          <a:stretch/>
        </p:blipFill>
        <p:spPr>
          <a:xfrm>
            <a:off x="-1203" y="0"/>
            <a:ext cx="6097203" cy="685800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8E33F95-4B20-44E1-BD1E-DB21DD13A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414" y="3075623"/>
            <a:ext cx="3648405" cy="706754"/>
          </a:xfrm>
        </p:spPr>
        <p:txBody>
          <a:bodyPr/>
          <a:lstStyle>
            <a:lvl1pPr algn="l">
              <a:defRPr sz="336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F356A817-628A-459C-A886-B06231C85D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41029" y="836712"/>
            <a:ext cx="5384800" cy="5443805"/>
          </a:xfrm>
        </p:spPr>
        <p:txBody>
          <a:bodyPr/>
          <a:lstStyle>
            <a:lvl1pPr marL="0" indent="0">
              <a:buClr>
                <a:schemeClr val="accent2"/>
              </a:buClr>
              <a:buFont typeface="Wingdings" pitchFamily="2" charset="2"/>
              <a:buNone/>
              <a:defRPr sz="2400">
                <a:solidFill>
                  <a:schemeClr val="tx1"/>
                </a:solidFill>
                <a:latin typeface="Gotham Book" pitchFamily="50" charset="0"/>
              </a:defRPr>
            </a:lvl1pPr>
            <a:lvl2pPr marL="540000" indent="0">
              <a:buClr>
                <a:schemeClr val="accent2"/>
              </a:buClr>
              <a:buFont typeface="Symbol" pitchFamily="18" charset="2"/>
              <a:buNone/>
              <a:defRPr sz="2160">
                <a:solidFill>
                  <a:srgbClr val="5A5B5E"/>
                </a:solidFill>
              </a:defRPr>
            </a:lvl2pPr>
            <a:lvl3pPr marL="1080000" indent="0">
              <a:buClr>
                <a:schemeClr val="accent2"/>
              </a:buClr>
              <a:buFont typeface="Arial" pitchFamily="34" charset="0"/>
              <a:buNone/>
              <a:defRPr sz="1920">
                <a:solidFill>
                  <a:srgbClr val="5A5B5E"/>
                </a:solidFill>
              </a:defRPr>
            </a:lvl3pPr>
            <a:lvl4pPr marL="1620000" indent="0">
              <a:buClr>
                <a:schemeClr val="accent2"/>
              </a:buClr>
              <a:buFont typeface="Wingdings" pitchFamily="2" charset="2"/>
              <a:buNone/>
              <a:defRPr sz="1680">
                <a:solidFill>
                  <a:srgbClr val="5A5B5E"/>
                </a:solidFill>
              </a:defRPr>
            </a:lvl4pPr>
            <a:lvl5pPr marL="0" indent="0">
              <a:buClr>
                <a:schemeClr val="accent2"/>
              </a:buClr>
              <a:buFont typeface="Arial" panose="020B0604020202020204" pitchFamily="34" charset="0"/>
              <a:buNone/>
              <a:defRPr lang="de-DE" sz="144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0" indent="0">
              <a:buClr>
                <a:schemeClr val="accent2"/>
              </a:buClr>
              <a:buFont typeface="Arial" panose="020B0604020202020204" pitchFamily="34" charset="0"/>
              <a:buNone/>
              <a:defRPr lang="de-DE" sz="144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16925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BA767CB-C6A0-4815-9C3A-4DE16716F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87" b="14787"/>
          <a:stretch/>
        </p:blipFill>
        <p:spPr>
          <a:xfrm>
            <a:off x="2" y="0"/>
            <a:ext cx="6095999" cy="686016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8E33F95-4B20-44E1-BD1E-DB21DD13A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414" y="3075623"/>
            <a:ext cx="3648405" cy="706754"/>
          </a:xfrm>
        </p:spPr>
        <p:txBody>
          <a:bodyPr/>
          <a:lstStyle>
            <a:lvl1pPr algn="l">
              <a:defRPr sz="3360">
                <a:solidFill>
                  <a:schemeClr val="bg1"/>
                </a:solidFill>
                <a:latin typeface="Gotham Bold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F356A817-628A-459C-A886-B06231C85D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41029" y="836712"/>
            <a:ext cx="5384800" cy="5443805"/>
          </a:xfrm>
        </p:spPr>
        <p:txBody>
          <a:bodyPr/>
          <a:lstStyle>
            <a:lvl1pPr marL="0" indent="0">
              <a:buClr>
                <a:schemeClr val="accent2"/>
              </a:buClr>
              <a:buFont typeface="Wingdings" pitchFamily="2" charset="2"/>
              <a:buNone/>
              <a:defRPr sz="2400">
                <a:solidFill>
                  <a:schemeClr val="tx1"/>
                </a:solidFill>
              </a:defRPr>
            </a:lvl1pPr>
            <a:lvl2pPr marL="540000" indent="0">
              <a:buClr>
                <a:schemeClr val="accent2"/>
              </a:buClr>
              <a:buFont typeface="Symbol" pitchFamily="18" charset="2"/>
              <a:buNone/>
              <a:defRPr sz="2160">
                <a:solidFill>
                  <a:srgbClr val="5A5B5E"/>
                </a:solidFill>
              </a:defRPr>
            </a:lvl2pPr>
            <a:lvl3pPr marL="1080000" indent="0">
              <a:buClr>
                <a:schemeClr val="accent2"/>
              </a:buClr>
              <a:buFont typeface="Arial" pitchFamily="34" charset="0"/>
              <a:buNone/>
              <a:defRPr sz="1920">
                <a:solidFill>
                  <a:srgbClr val="5A5B5E"/>
                </a:solidFill>
              </a:defRPr>
            </a:lvl3pPr>
            <a:lvl4pPr marL="1620000" indent="0">
              <a:buClr>
                <a:schemeClr val="accent2"/>
              </a:buClr>
              <a:buFont typeface="Wingdings" pitchFamily="2" charset="2"/>
              <a:buNone/>
              <a:defRPr sz="1680">
                <a:solidFill>
                  <a:srgbClr val="5A5B5E"/>
                </a:solidFill>
              </a:defRPr>
            </a:lvl4pPr>
            <a:lvl5pPr marL="0" indent="0">
              <a:buClr>
                <a:schemeClr val="accent2"/>
              </a:buClr>
              <a:buFont typeface="Arial" panose="020B0604020202020204" pitchFamily="34" charset="0"/>
              <a:buNone/>
              <a:defRPr lang="de-DE" sz="1440" kern="1200" baseline="0" dirty="0" smtClean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5pPr>
            <a:lvl6pPr marL="0" indent="0">
              <a:buClr>
                <a:schemeClr val="accent2"/>
              </a:buClr>
              <a:buFont typeface="Arial" panose="020B0604020202020204" pitchFamily="34" charset="0"/>
              <a:buNone/>
              <a:defRPr lang="de-DE" sz="1440" kern="1200" baseline="0" dirty="0">
                <a:solidFill>
                  <a:srgbClr val="5A5B5E"/>
                </a:solidFill>
                <a:latin typeface="+mn-lt"/>
                <a:ea typeface="+mn-ea"/>
                <a:cs typeface="+mn-cs"/>
              </a:defRPr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36653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 userDrawn="1"/>
        </p:nvSpPr>
        <p:spPr>
          <a:xfrm>
            <a:off x="0" y="2"/>
            <a:ext cx="12192000" cy="1124744"/>
          </a:xfrm>
          <a:prstGeom prst="rect">
            <a:avLst/>
          </a:prstGeom>
          <a:gradFill flip="none" rotWithShape="1">
            <a:gsLst>
              <a:gs pos="0">
                <a:srgbClr val="642565">
                  <a:shade val="30000"/>
                  <a:satMod val="115000"/>
                </a:srgbClr>
              </a:gs>
              <a:gs pos="50000">
                <a:srgbClr val="642565">
                  <a:shade val="67500"/>
                  <a:satMod val="115000"/>
                </a:srgbClr>
              </a:gs>
              <a:gs pos="100000">
                <a:srgbClr val="642565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648000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880" b="0" cap="none">
                <a:latin typeface="Gotham Bold" pitchFamily="50" charset="0"/>
              </a:rPr>
              <a:t>KONTAKT</a:t>
            </a:r>
          </a:p>
        </p:txBody>
      </p:sp>
      <p:pic>
        <p:nvPicPr>
          <p:cNvPr id="3" name="Grafik 2" descr="Ein Bild, das Schrift, Grafiken, Text, Grafikdesign enthält.&#10;&#10;Automatisch generierte Beschreibung">
            <a:extLst>
              <a:ext uri="{FF2B5EF4-FFF2-40B4-BE49-F238E27FC236}">
                <a16:creationId xmlns:a16="http://schemas.microsoft.com/office/drawing/2014/main" id="{BB4DAD42-08D9-3591-F0A6-64F46B8CE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399" y="6135258"/>
            <a:ext cx="1753460" cy="49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77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6397FAC-DBFA-70FE-FC9D-4E8554BB67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" r="49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0A23C8E-81DB-093C-EEAA-8DC2AEE311A0}"/>
              </a:ext>
            </a:extLst>
          </p:cNvPr>
          <p:cNvSpPr/>
          <p:nvPr userDrawn="1"/>
        </p:nvSpPr>
        <p:spPr>
          <a:xfrm>
            <a:off x="243840" y="6376988"/>
            <a:ext cx="9909499" cy="19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© </a:t>
            </a:r>
            <a:r>
              <a:rPr lang="pl-PL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Kancelaria Prawna Schampera, Dubis, Zając i Wspólnicy sp. j.</a:t>
            </a:r>
            <a:r>
              <a:rPr lang="de-AT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660" kern="1200" err="1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is</a:t>
            </a:r>
            <a:r>
              <a:rPr lang="de-AT" sz="66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a </a:t>
            </a:r>
            <a:r>
              <a:rPr lang="de-AT" sz="660" kern="1200" baseline="0" err="1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member</a:t>
            </a:r>
            <a:r>
              <a:rPr lang="de-AT" sz="66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of Saxinger</a:t>
            </a:r>
            <a:r>
              <a:rPr lang="de-AT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Schindhelm Services SE, an</a:t>
            </a:r>
            <a:r>
              <a:rPr lang="de-AT" sz="66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660" kern="1200" baseline="0" err="1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alliance</a:t>
            </a:r>
            <a:r>
              <a:rPr lang="de-AT" sz="66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of European </a:t>
            </a:r>
            <a:r>
              <a:rPr lang="de-AT" sz="660" kern="1200" baseline="0" err="1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business</a:t>
            </a:r>
            <a:r>
              <a:rPr lang="de-AT" sz="66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660" kern="1200" baseline="0" err="1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law</a:t>
            </a:r>
            <a:r>
              <a:rPr lang="de-AT" sz="66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AT" sz="660" kern="1200" baseline="0" err="1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firms</a:t>
            </a:r>
            <a:r>
              <a:rPr lang="de-AT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.</a:t>
            </a:r>
            <a:endParaRPr lang="de-DE" sz="66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33A2D91-E4A4-038F-6326-0C64FF98158E}"/>
              </a:ext>
            </a:extLst>
          </p:cNvPr>
          <p:cNvSpPr txBox="1"/>
          <p:nvPr userDrawn="1"/>
        </p:nvSpPr>
        <p:spPr>
          <a:xfrm>
            <a:off x="10325540" y="6266131"/>
            <a:ext cx="122046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920">
                <a:solidFill>
                  <a:schemeClr val="bg1"/>
                </a:solidFill>
                <a:latin typeface="Gotham Medium" pitchFamily="50" charset="0"/>
              </a:rPr>
              <a:t>sdzlegal.pl</a:t>
            </a:r>
            <a:endParaRPr lang="de-DE" sz="1920">
              <a:solidFill>
                <a:schemeClr val="bg1"/>
              </a:solidFill>
              <a:latin typeface="Gotham Medium" pitchFamily="50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557CBF-182C-747E-160B-775EFA84EE0F}"/>
              </a:ext>
            </a:extLst>
          </p:cNvPr>
          <p:cNvSpPr txBox="1"/>
          <p:nvPr userDrawn="1"/>
        </p:nvSpPr>
        <p:spPr>
          <a:xfrm>
            <a:off x="290150" y="577483"/>
            <a:ext cx="1383712" cy="55092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AUSTRIA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z="480" b="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de-AT" sz="600" b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Aft>
                <a:spcPts val="36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GRAZ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720">
                <a:solidFill>
                  <a:schemeClr val="bg1"/>
                </a:solidFill>
                <a:latin typeface="Gotham Book" pitchFamily="50" charset="0"/>
              </a:rPr>
              <a:t>graz@saxinger.com</a:t>
            </a:r>
          </a:p>
          <a:p>
            <a:pPr>
              <a:lnSpc>
                <a:spcPct val="100000"/>
              </a:lnSpc>
            </a:pPr>
            <a:endParaRPr lang="de-AT" sz="720" b="1" baseline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  <a:spcAft>
                <a:spcPts val="24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LINZ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linz@s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72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</a:pPr>
            <a:r>
              <a:rPr lang="de-DE" sz="96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SALZBURG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</a:t>
            </a: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AXINGER Rechtsanwalts </a:t>
            </a:r>
            <a:r>
              <a:rPr lang="de-DE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salzburg</a:t>
            </a:r>
            <a:r>
              <a:rPr lang="pl-PL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@s</a:t>
            </a: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axinger</a:t>
            </a:r>
            <a:r>
              <a:rPr lang="pl-PL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.com</a:t>
            </a:r>
          </a:p>
          <a:p>
            <a:pPr>
              <a:lnSpc>
                <a:spcPct val="100000"/>
              </a:lnSpc>
            </a:pPr>
            <a:endParaRPr lang="de-DE" sz="720" kern="120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spcAft>
                <a:spcPts val="36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WELS</a:t>
            </a:r>
            <a:endParaRPr lang="de-DE" sz="960" b="1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wels@s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DE" sz="720" b="1" baseline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</a:pPr>
            <a:endParaRPr lang="de-DE" sz="720" b="1" baseline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  <a:spcAft>
                <a:spcPts val="240"/>
              </a:spcAft>
            </a:pPr>
            <a:r>
              <a:rPr lang="de-AT" sz="960" b="0" baseline="0">
                <a:solidFill>
                  <a:schemeClr val="bg1"/>
                </a:solidFill>
                <a:latin typeface="Gotham Book" pitchFamily="50" charset="0"/>
              </a:rPr>
              <a:t>VIENNA</a:t>
            </a:r>
            <a:endParaRPr lang="de-DE" sz="960" b="1" baseline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vienna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BELGIUM</a:t>
            </a:r>
          </a:p>
          <a:p>
            <a:endParaRPr lang="de-AT" sz="48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spcAft>
                <a:spcPts val="0"/>
              </a:spcAft>
            </a:pPr>
            <a:endParaRPr lang="de-AT" sz="60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36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BRUSSELS</a:t>
            </a:r>
            <a:endParaRPr lang="de-AT" sz="96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brussels@s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BULGARIA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de-AT" sz="60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AT" sz="960">
                <a:solidFill>
                  <a:schemeClr val="bg1"/>
                </a:solidFill>
                <a:latin typeface="Gotham Book" pitchFamily="50" charset="0"/>
              </a:rPr>
              <a:t>SOFIA</a:t>
            </a: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Cornelia Draganova Law Firm</a:t>
            </a:r>
          </a:p>
          <a:p>
            <a:pPr marL="0" indent="0">
              <a:buNone/>
            </a:pPr>
            <a:r>
              <a:rPr lang="de-DE" sz="720">
                <a:solidFill>
                  <a:schemeClr val="bg1"/>
                </a:solidFill>
                <a:latin typeface="Gotham Book" pitchFamily="50" charset="0"/>
              </a:rPr>
              <a:t>sofia@schindhelm.com</a:t>
            </a:r>
          </a:p>
          <a:p>
            <a:pPr marL="0" indent="0">
              <a:buNone/>
            </a:pPr>
            <a:br>
              <a:rPr lang="de-AT" sz="720" baseline="0">
                <a:solidFill>
                  <a:schemeClr val="bg1"/>
                </a:solidFill>
              </a:rPr>
            </a:br>
            <a:endParaRPr lang="de-AT" sz="720" baseline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720">
              <a:solidFill>
                <a:schemeClr val="bg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DF786BB-8557-7EA4-09F5-B3561E43FB9B}"/>
              </a:ext>
            </a:extLst>
          </p:cNvPr>
          <p:cNvSpPr txBox="1"/>
          <p:nvPr userDrawn="1"/>
        </p:nvSpPr>
        <p:spPr>
          <a:xfrm>
            <a:off x="2543606" y="577485"/>
            <a:ext cx="1824538" cy="493776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CHINA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z="60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360"/>
              </a:spcAft>
            </a:pPr>
            <a:r>
              <a:rPr lang="de-AT" sz="960">
                <a:solidFill>
                  <a:schemeClr val="bg1"/>
                </a:solidFill>
                <a:latin typeface="Gotham Book" pitchFamily="50" charset="0"/>
              </a:rPr>
              <a:t>SHANGHAI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Schindhelm Rechtsanwaltsgesellschaft mbH</a:t>
            </a:r>
          </a:p>
          <a:p>
            <a:r>
              <a:rPr lang="de-DE" sz="720">
                <a:solidFill>
                  <a:schemeClr val="bg1"/>
                </a:solidFill>
                <a:latin typeface="Gotham Book" pitchFamily="50" charset="0"/>
              </a:rPr>
              <a:t>shanghai@schindhelm.com</a:t>
            </a:r>
          </a:p>
          <a:p>
            <a:endParaRPr lang="de-AT" sz="96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TAICANG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Schindhelm Rechtsanwaltsgesellschaft mbH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taicang@scwp.com</a:t>
            </a: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CZECH</a:t>
            </a:r>
            <a:r>
              <a:rPr lang="de-AT" sz="1200" b="1" baseline="0">
                <a:solidFill>
                  <a:schemeClr val="bg1"/>
                </a:solidFill>
              </a:rPr>
              <a:t> </a:t>
            </a: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REPUBLIC</a:t>
            </a:r>
          </a:p>
          <a:p>
            <a:endParaRPr lang="de-AT" sz="48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spcAft>
                <a:spcPts val="0"/>
              </a:spcAft>
            </a:pPr>
            <a:endParaRPr lang="de-AT" sz="600" b="0" baseline="0">
              <a:solidFill>
                <a:schemeClr val="bg1"/>
              </a:solidFill>
            </a:endParaRPr>
          </a:p>
          <a:p>
            <a:pPr>
              <a:spcAft>
                <a:spcPts val="360"/>
              </a:spcAft>
            </a:pPr>
            <a:r>
              <a:rPr lang="de-AT" sz="960" b="0" baseline="0">
                <a:solidFill>
                  <a:schemeClr val="bg1"/>
                </a:solidFill>
                <a:latin typeface="Gotham Book" pitchFamily="50" charset="0"/>
              </a:rPr>
              <a:t>PILSEN</a:t>
            </a:r>
          </a:p>
          <a:p>
            <a:pPr marL="0" indent="0"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AT" sz="720" b="0" err="1">
                <a:solidFill>
                  <a:schemeClr val="bg1"/>
                </a:solidFill>
                <a:latin typeface="Gotham Book" pitchFamily="50" charset="0"/>
              </a:rPr>
              <a:t>s.r</a:t>
            </a: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o</a:t>
            </a:r>
            <a:endParaRPr lang="sk-SK" sz="720" b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cs-CZ" sz="720" b="0">
                <a:solidFill>
                  <a:schemeClr val="bg1"/>
                </a:solidFill>
                <a:latin typeface="Gotham Book" pitchFamily="50" charset="0"/>
              </a:rPr>
              <a:t>advokátní kancelář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plzen@s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</a:p>
          <a:p>
            <a:endParaRPr lang="de-DE" sz="960" b="1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DE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PRAGUE</a:t>
            </a:r>
          </a:p>
          <a:p>
            <a:pPr marL="0" indent="0"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s</a:t>
            </a: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r</a:t>
            </a: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o</a:t>
            </a:r>
            <a:endParaRPr lang="sk-SK" sz="720" b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cs-CZ" sz="720" b="0">
                <a:solidFill>
                  <a:schemeClr val="bg1"/>
                </a:solidFill>
                <a:latin typeface="Gotham Book" pitchFamily="50" charset="0"/>
              </a:rPr>
              <a:t>advokátní kancelář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praha@s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AT" sz="960" b="1" baseline="0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de-AT" sz="720" b="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endParaRPr lang="de-AT" sz="48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FRANCE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 noProof="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PARIS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paris@schindhelm.com</a:t>
            </a: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30E1D70-AD27-C1F2-CEA0-E83E5711D8D8}"/>
              </a:ext>
            </a:extLst>
          </p:cNvPr>
          <p:cNvSpPr txBox="1"/>
          <p:nvPr userDrawn="1"/>
        </p:nvSpPr>
        <p:spPr>
          <a:xfrm>
            <a:off x="5135893" y="580622"/>
            <a:ext cx="1846980" cy="59318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GERMANY</a:t>
            </a:r>
          </a:p>
          <a:p>
            <a:endParaRPr lang="de-AT" sz="60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</a:pPr>
            <a:endParaRPr lang="de-DE" sz="72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Font typeface="+mj-lt"/>
              <a:buNone/>
            </a:pPr>
            <a:r>
              <a:rPr lang="de-DE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DÜSSELDORF</a:t>
            </a:r>
            <a:endParaRPr lang="de-DE" sz="108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84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Schmidt Rogge Thoma Rechtsanwälte</a:t>
            </a:r>
            <a:r>
              <a:rPr lang="de-DE" sz="84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 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84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Partnergesellschaft mbB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84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duesseldorf@schindhelm.com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FRANKFURT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frankfurt@schindhelm.com</a:t>
            </a: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endParaRPr lang="de-AT" sz="72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HANOVER</a:t>
            </a: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Schindhelm Rechtsanwaltsgesellschaft mbH</a:t>
            </a:r>
          </a:p>
          <a:p>
            <a:pPr marL="0" indent="0">
              <a:buNone/>
            </a:pPr>
            <a:r>
              <a:rPr lang="it-IT" sz="720">
                <a:solidFill>
                  <a:schemeClr val="bg1"/>
                </a:solidFill>
                <a:latin typeface="Gotham Book" pitchFamily="50" charset="0"/>
              </a:rPr>
              <a:t>hannover@schindhelm.com</a:t>
            </a:r>
          </a:p>
          <a:p>
            <a:pPr marL="0" indent="0">
              <a:buNone/>
            </a:pPr>
            <a:endParaRPr lang="it-IT" sz="720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OSNABRÜCK</a:t>
            </a: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Schindhelm Rechtsanwaltsgesellschaft</a:t>
            </a:r>
            <a:r>
              <a:rPr lang="de-DE" sz="720" b="0" baseline="0">
                <a:solidFill>
                  <a:schemeClr val="bg1"/>
                </a:solidFill>
                <a:latin typeface="Gotham Book" pitchFamily="50" charset="0"/>
              </a:rPr>
              <a:t>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mbH</a:t>
            </a:r>
          </a:p>
          <a:p>
            <a:pPr marL="0" indent="0">
              <a:buNone/>
            </a:pPr>
            <a:r>
              <a:rPr lang="de-DE" sz="720" err="1">
                <a:solidFill>
                  <a:schemeClr val="bg1"/>
                </a:solidFill>
                <a:latin typeface="Gotham Book" pitchFamily="50" charset="0"/>
              </a:rPr>
              <a:t>osnabrueck@schindhelm.com</a:t>
            </a:r>
            <a:endParaRPr lang="de-DE" sz="720">
              <a:solidFill>
                <a:schemeClr val="bg1"/>
              </a:solidFill>
              <a:latin typeface="Gotham Book" pitchFamily="50" charset="0"/>
            </a:endParaRP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HUNGARY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84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BUDAPEST</a:t>
            </a:r>
          </a:p>
          <a:p>
            <a:pPr marL="0" indent="0">
              <a:buNone/>
            </a:pPr>
            <a:r>
              <a:rPr lang="hu-HU" sz="720" b="0">
                <a:solidFill>
                  <a:schemeClr val="bg1"/>
                </a:solidFill>
                <a:latin typeface="Gotham Book" pitchFamily="50" charset="0"/>
              </a:rPr>
              <a:t>Zimányi &amp; Fakó Rechtsanwälte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budapest@s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com</a:t>
            </a:r>
            <a:endParaRPr lang="pl-PL" sz="720">
              <a:solidFill>
                <a:schemeClr val="bg1"/>
              </a:solidFill>
              <a:latin typeface="Gotham Book" pitchFamily="50" charset="0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144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AT" sz="1200" b="1" kern="1200" noProof="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ITALY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36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 noProof="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DIKE</a:t>
            </a:r>
            <a:r>
              <a:rPr kumimoji="0" lang="de-DE" sz="84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 noProof="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BOLOGNA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DIKE Associazione Professionale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bologna@schindhelm.com</a:t>
            </a: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IMOLA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DIKE Associazione Professionale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imola</a:t>
            </a: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@schindhelm.com</a:t>
            </a: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endParaRPr lang="de-AT" sz="480" b="1">
              <a:solidFill>
                <a:schemeClr val="bg1"/>
              </a:solidFill>
            </a:endParaRPr>
          </a:p>
          <a:p>
            <a:endParaRPr lang="de-AT" sz="480" b="1">
              <a:solidFill>
                <a:schemeClr val="bg1"/>
              </a:solidFill>
            </a:endParaRPr>
          </a:p>
          <a:p>
            <a:endParaRPr lang="de-AT" sz="720" baseline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ED095E1-4799-935D-04F2-AF6F85BB170A}"/>
              </a:ext>
            </a:extLst>
          </p:cNvPr>
          <p:cNvSpPr txBox="1"/>
          <p:nvPr userDrawn="1"/>
        </p:nvSpPr>
        <p:spPr>
          <a:xfrm>
            <a:off x="7822342" y="577483"/>
            <a:ext cx="1593706" cy="50434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POLAND</a:t>
            </a:r>
          </a:p>
          <a:p>
            <a:endParaRPr lang="de-AT" sz="48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SDZLEGAL</a:t>
            </a:r>
            <a:r>
              <a:rPr lang="de-DE" sz="840" b="1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Aft>
                <a:spcPts val="360"/>
              </a:spcAft>
            </a:pPr>
            <a:endParaRPr lang="de-AT" sz="600" b="0" baseline="0">
              <a:solidFill>
                <a:schemeClr val="bg1"/>
              </a:solidFill>
            </a:endParaRPr>
          </a:p>
          <a:p>
            <a:pPr>
              <a:spcAft>
                <a:spcPts val="360"/>
              </a:spcAft>
            </a:pPr>
            <a:r>
              <a:rPr lang="de-AT" sz="960" b="0" baseline="0">
                <a:solidFill>
                  <a:schemeClr val="bg1"/>
                </a:solidFill>
                <a:latin typeface="Gotham Book" pitchFamily="50" charset="0"/>
              </a:rPr>
              <a:t>WROCŁAW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Kancelaria Prawna Schampera, Dubis,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Zając 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i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 Wspólnicy sp.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j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wroclaw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@sdzlegal.pl</a:t>
            </a:r>
          </a:p>
          <a:p>
            <a:endParaRPr lang="de-DE" sz="960" b="1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DE" sz="960" b="0">
                <a:solidFill>
                  <a:schemeClr val="bg1"/>
                </a:solidFill>
                <a:latin typeface="Gotham Book" pitchFamily="50" charset="0"/>
              </a:rPr>
              <a:t>GLIWICE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Kancelaria Prawna Schampera, Dubis,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Zając 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i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 Wspólnicy sp.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j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gliwice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@sdzlegal.pl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960" b="0">
              <a:solidFill>
                <a:schemeClr val="bg1"/>
              </a:solidFill>
              <a:latin typeface="Gotham Book" pitchFamily="50" charset="0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WARSZAWA</a:t>
            </a:r>
          </a:p>
          <a:p>
            <a:pPr marL="0" indent="0">
              <a:buNone/>
            </a:pPr>
            <a:r>
              <a:rPr lang="pl-PL" sz="720" b="0">
                <a:solidFill>
                  <a:schemeClr val="bg1"/>
                </a:solidFill>
                <a:latin typeface="Gotham Book" pitchFamily="50" charset="0"/>
              </a:rPr>
              <a:t>Kancelaria Prawna Schampera, Dubis,</a:t>
            </a:r>
          </a:p>
          <a:p>
            <a:pPr marL="0" indent="0">
              <a:buNone/>
            </a:pPr>
            <a:r>
              <a:rPr lang="pl-PL" sz="720" b="0">
                <a:solidFill>
                  <a:schemeClr val="bg1"/>
                </a:solidFill>
                <a:latin typeface="Gotham Book" pitchFamily="50" charset="0"/>
              </a:rPr>
              <a:t>Zając I Wspólnicy sp.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j</a:t>
            </a:r>
            <a:r>
              <a:rPr lang="pl-PL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warszawa@sdzlegal.pl</a:t>
            </a: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ROMANIA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Aft>
                <a:spcPts val="0"/>
              </a:spcAft>
            </a:pPr>
            <a:endParaRPr lang="de-AT" sz="600">
              <a:solidFill>
                <a:schemeClr val="bg1"/>
              </a:solidFill>
            </a:endParaRPr>
          </a:p>
          <a:p>
            <a:pPr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BUKAREST</a:t>
            </a:r>
          </a:p>
          <a:p>
            <a:pPr marL="0" indent="0">
              <a:buNone/>
            </a:pPr>
            <a:r>
              <a:rPr lang="nl-NL" sz="720" b="0">
                <a:solidFill>
                  <a:schemeClr val="bg1"/>
                </a:solidFill>
                <a:latin typeface="Gotham Book" pitchFamily="50" charset="0"/>
              </a:rPr>
              <a:t>Cabinet de Avocat Bernhard </a:t>
            </a:r>
          </a:p>
          <a:p>
            <a:pPr marL="0" indent="0">
              <a:buNone/>
            </a:pPr>
            <a:r>
              <a:rPr lang="nl-NL" sz="720" b="0">
                <a:solidFill>
                  <a:schemeClr val="bg1"/>
                </a:solidFill>
                <a:latin typeface="Gotham Book" pitchFamily="50" charset="0"/>
              </a:rPr>
              <a:t>Konrad Heringhaus</a:t>
            </a:r>
            <a:endParaRPr lang="fi-FI" sz="720" b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720">
                <a:solidFill>
                  <a:schemeClr val="bg1"/>
                </a:solidFill>
                <a:latin typeface="Gotham Book" pitchFamily="50" charset="0"/>
              </a:rPr>
              <a:t>bukarest@schindhelm.com</a:t>
            </a:r>
            <a:endParaRPr lang="de-AT" sz="720" baseline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spcBef>
                <a:spcPts val="1440"/>
              </a:spcBef>
              <a:buNone/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SLOVAKIA</a:t>
            </a:r>
          </a:p>
          <a:p>
            <a:endParaRPr lang="de-AT" sz="72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spcAft>
                <a:spcPts val="0"/>
              </a:spcAft>
            </a:pPr>
            <a:endParaRPr lang="de-AT" sz="600" b="0" baseline="0">
              <a:solidFill>
                <a:schemeClr val="bg1"/>
              </a:solidFill>
            </a:endParaRPr>
          </a:p>
          <a:p>
            <a:pPr>
              <a:spcAft>
                <a:spcPts val="24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BRATISLAVA</a:t>
            </a:r>
          </a:p>
          <a:p>
            <a:pPr marL="0" indent="0">
              <a:buNone/>
            </a:pPr>
            <a:r>
              <a:rPr lang="nb-NO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SAXINGER s.r.o.</a:t>
            </a:r>
          </a:p>
          <a:p>
            <a:pPr marL="0" indent="0">
              <a:buNone/>
            </a:pPr>
            <a:r>
              <a:rPr lang="nb-NO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advokátská kancelária</a:t>
            </a:r>
          </a:p>
          <a:p>
            <a:pPr marL="0" indent="0"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bratislava@s</a:t>
            </a: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axinger</a:t>
            </a: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.com</a:t>
            </a:r>
          </a:p>
          <a:p>
            <a:endParaRPr lang="de-DE" sz="720" b="1" baseline="0">
              <a:solidFill>
                <a:schemeClr val="bg1"/>
              </a:solidFill>
            </a:endParaRPr>
          </a:p>
        </p:txBody>
      </p:sp>
      <p:sp>
        <p:nvSpPr>
          <p:cNvPr id="19" name="Textfeld 12">
            <a:extLst>
              <a:ext uri="{FF2B5EF4-FFF2-40B4-BE49-F238E27FC236}">
                <a16:creationId xmlns:a16="http://schemas.microsoft.com/office/drawing/2014/main" id="{0EAE3576-7E7D-ABD3-B488-04B9A81524E6}"/>
              </a:ext>
            </a:extLst>
          </p:cNvPr>
          <p:cNvSpPr txBox="1"/>
          <p:nvPr userDrawn="1"/>
        </p:nvSpPr>
        <p:spPr>
          <a:xfrm>
            <a:off x="10185600" y="577483"/>
            <a:ext cx="2006400" cy="5520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SPAIN</a:t>
            </a:r>
          </a:p>
          <a:p>
            <a:endParaRPr lang="de-AT" sz="48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LOZANO</a:t>
            </a:r>
            <a:r>
              <a:rPr lang="de-DE" sz="840" b="1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60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BILBAO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bilbao@schindhelm.com</a:t>
            </a:r>
            <a:endParaRPr lang="de-AT" sz="720" b="0" kern="120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96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DENIA  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denia@schindhelm.com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96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MADRID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madrid@schindhelm.com</a:t>
            </a:r>
          </a:p>
          <a:p>
            <a:pPr>
              <a:spcAft>
                <a:spcPts val="0"/>
              </a:spcAft>
            </a:pPr>
            <a:endParaRPr lang="de-AT" sz="960" b="0" baseline="0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PALMA DE MALLORCA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palma@schindhelm.com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96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VALENCIA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valencia@schindhelm.com</a:t>
            </a:r>
            <a:endParaRPr lang="de-AT" sz="720" b="0" kern="120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TURKEY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GEMS</a:t>
            </a:r>
            <a:r>
              <a:rPr lang="de-DE" sz="840" b="1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Aft>
                <a:spcPts val="0"/>
              </a:spcAft>
            </a:pPr>
            <a:endParaRPr lang="de-AT" sz="60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ANKARA</a:t>
            </a: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GEMS Schindhelm Rechtsanwälte</a:t>
            </a:r>
            <a:endParaRPr kumimoji="0" lang="de-DE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ankara@schindhelm.com</a:t>
            </a:r>
            <a:b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</a:b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BODRUM</a:t>
            </a: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GEMS Schindhelm Rechtsanwälte</a:t>
            </a:r>
            <a:endParaRPr kumimoji="0" lang="de-DE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bodrum@schindhelm.com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ISTANBUL</a:t>
            </a: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GEMS Schindhelm Rechtsanwälte</a:t>
            </a:r>
            <a:endParaRPr kumimoji="0" lang="de-DE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istanbul@schindhelm.com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endParaRPr lang="sk-SK" sz="720" b="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927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91EAACF-CD7E-5B75-8A69-72813ADB3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" r="49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9BD6DA79-42F6-3370-61A1-8D02273B3DAF}"/>
              </a:ext>
            </a:extLst>
          </p:cNvPr>
          <p:cNvSpPr/>
          <p:nvPr userDrawn="1"/>
        </p:nvSpPr>
        <p:spPr>
          <a:xfrm>
            <a:off x="243840" y="6376988"/>
            <a:ext cx="9909499" cy="19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© </a:t>
            </a:r>
            <a:r>
              <a:rPr lang="pl-PL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Kancelaria Prawna Schampera, Dubis, Zając i Wspólnicy sp. j.</a:t>
            </a:r>
            <a:r>
              <a:rPr lang="de-AT" sz="660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ist Mitglied der Saxinger Schindhelm Services SE, Allianz europäischer Wirtschaftskanzleien.</a:t>
            </a:r>
            <a:endParaRPr lang="de-DE" sz="66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5F876B-381D-E3C6-A2D0-B0F4F27F0FA0}"/>
              </a:ext>
            </a:extLst>
          </p:cNvPr>
          <p:cNvSpPr txBox="1"/>
          <p:nvPr userDrawn="1"/>
        </p:nvSpPr>
        <p:spPr>
          <a:xfrm>
            <a:off x="290150" y="577483"/>
            <a:ext cx="1383712" cy="55092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AT" sz="1200" b="1">
                <a:solidFill>
                  <a:schemeClr val="bg1"/>
                </a:solidFill>
                <a:latin typeface="Gotham Bold" pitchFamily="50" charset="0"/>
              </a:rPr>
              <a:t>AUSTRIA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z="480" b="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de-AT" sz="600" b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Aft>
                <a:spcPts val="36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GRAZ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720">
                <a:solidFill>
                  <a:schemeClr val="bg1"/>
                </a:solidFill>
                <a:latin typeface="Gotham Book" pitchFamily="50" charset="0"/>
              </a:rPr>
              <a:t>graz@saxinger.com</a:t>
            </a:r>
          </a:p>
          <a:p>
            <a:pPr>
              <a:lnSpc>
                <a:spcPct val="100000"/>
              </a:lnSpc>
            </a:pPr>
            <a:endParaRPr lang="de-AT" sz="720" b="1" baseline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  <a:spcAft>
                <a:spcPts val="24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LINZ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linz@s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72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</a:pPr>
            <a:r>
              <a:rPr lang="de-DE" sz="96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SALZBURG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</a:t>
            </a: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AXINGER Rechtsanwalts </a:t>
            </a:r>
            <a:r>
              <a:rPr lang="de-DE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salzburg</a:t>
            </a:r>
            <a:r>
              <a:rPr lang="pl-PL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@s</a:t>
            </a: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axinger</a:t>
            </a:r>
            <a:r>
              <a:rPr lang="pl-PL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.com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de-AT" sz="720" b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  <a:spcAft>
                <a:spcPts val="36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WELS</a:t>
            </a:r>
            <a:endParaRPr lang="de-DE" sz="960" b="1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wels@s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DE" sz="720" b="1" baseline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</a:pPr>
            <a:endParaRPr lang="de-DE" sz="720" b="1" baseline="0">
              <a:solidFill>
                <a:schemeClr val="bg1"/>
              </a:solidFill>
              <a:latin typeface="Gotham Book" pitchFamily="50" charset="0"/>
            </a:endParaRPr>
          </a:p>
          <a:p>
            <a:pPr>
              <a:lnSpc>
                <a:spcPct val="100000"/>
              </a:lnSpc>
              <a:spcAft>
                <a:spcPts val="24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WIEN</a:t>
            </a:r>
            <a:endParaRPr lang="de-DE" sz="960" b="1" baseline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vienna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BELGIUM</a:t>
            </a:r>
          </a:p>
          <a:p>
            <a:endParaRPr lang="de-AT" sz="48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spcAft>
                <a:spcPts val="0"/>
              </a:spcAft>
            </a:pPr>
            <a:endParaRPr lang="de-AT" sz="60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360"/>
              </a:spcAft>
            </a:pP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BRÜSSEL</a:t>
            </a:r>
            <a:endParaRPr lang="de-AT" sz="96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Rechtsanwalts GmbH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brussels@s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.com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BULGARIA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de-AT" sz="60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AT" sz="960">
                <a:solidFill>
                  <a:schemeClr val="bg1"/>
                </a:solidFill>
                <a:latin typeface="Gotham Book" pitchFamily="50" charset="0"/>
              </a:rPr>
              <a:t>SOFIA</a:t>
            </a: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Cornelia Draganova Law Firm</a:t>
            </a:r>
          </a:p>
          <a:p>
            <a:pPr marL="0" indent="0">
              <a:buNone/>
            </a:pPr>
            <a:r>
              <a:rPr lang="de-DE" sz="720">
                <a:solidFill>
                  <a:schemeClr val="bg1"/>
                </a:solidFill>
                <a:latin typeface="Gotham Book" pitchFamily="50" charset="0"/>
              </a:rPr>
              <a:t>sofia@schindhelm.com</a:t>
            </a:r>
          </a:p>
          <a:p>
            <a:pPr marL="0" indent="0">
              <a:buNone/>
            </a:pPr>
            <a:br>
              <a:rPr lang="de-AT" sz="720" baseline="0">
                <a:solidFill>
                  <a:schemeClr val="bg1"/>
                </a:solidFill>
              </a:rPr>
            </a:br>
            <a:endParaRPr lang="de-AT" sz="720" baseline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720">
              <a:solidFill>
                <a:schemeClr val="bg1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332530B-8C03-F635-9433-6CE8BC835EFF}"/>
              </a:ext>
            </a:extLst>
          </p:cNvPr>
          <p:cNvSpPr txBox="1"/>
          <p:nvPr userDrawn="1"/>
        </p:nvSpPr>
        <p:spPr>
          <a:xfrm>
            <a:off x="2543606" y="577485"/>
            <a:ext cx="1824538" cy="493776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CHINA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sz="60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>
              <a:spcAft>
                <a:spcPts val="360"/>
              </a:spcAft>
            </a:pPr>
            <a:r>
              <a:rPr lang="de-AT" sz="960">
                <a:solidFill>
                  <a:schemeClr val="bg1"/>
                </a:solidFill>
                <a:latin typeface="Gotham Book" pitchFamily="50" charset="0"/>
              </a:rPr>
              <a:t>SHANGHAI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Schindhelm Rechtsanwaltsgesellschaft mbH</a:t>
            </a:r>
          </a:p>
          <a:p>
            <a:r>
              <a:rPr lang="de-DE" sz="720">
                <a:solidFill>
                  <a:schemeClr val="bg1"/>
                </a:solidFill>
                <a:latin typeface="Gotham Book" pitchFamily="50" charset="0"/>
              </a:rPr>
              <a:t>shanghai@schindhelm.com</a:t>
            </a:r>
          </a:p>
          <a:p>
            <a:endParaRPr lang="de-AT" sz="96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TAICANG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Schindhelm Rechtsanwaltsgesellschaft mbH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taicang@scwp.com</a:t>
            </a: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CZECH</a:t>
            </a:r>
            <a:r>
              <a:rPr lang="de-AT" sz="1200" b="1" baseline="0">
                <a:solidFill>
                  <a:schemeClr val="bg1"/>
                </a:solidFill>
              </a:rPr>
              <a:t> </a:t>
            </a: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REPUBLIC</a:t>
            </a:r>
          </a:p>
          <a:p>
            <a:endParaRPr lang="de-AT" sz="480" b="1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spcAft>
                <a:spcPts val="0"/>
              </a:spcAft>
            </a:pPr>
            <a:endParaRPr lang="de-AT" sz="600" b="0" baseline="0">
              <a:solidFill>
                <a:schemeClr val="bg1"/>
              </a:solidFill>
            </a:endParaRPr>
          </a:p>
          <a:p>
            <a:pPr>
              <a:spcAft>
                <a:spcPts val="360"/>
              </a:spcAft>
            </a:pPr>
            <a:r>
              <a:rPr lang="de-AT" sz="960" b="0" baseline="0">
                <a:solidFill>
                  <a:schemeClr val="bg1"/>
                </a:solidFill>
                <a:latin typeface="Gotham Book" pitchFamily="50" charset="0"/>
              </a:rPr>
              <a:t>PILSEN</a:t>
            </a:r>
          </a:p>
          <a:p>
            <a:pPr marL="0" indent="0"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</a:t>
            </a:r>
            <a:r>
              <a:rPr lang="de-AT" sz="720" b="0" err="1">
                <a:solidFill>
                  <a:schemeClr val="bg1"/>
                </a:solidFill>
                <a:latin typeface="Gotham Book" pitchFamily="50" charset="0"/>
              </a:rPr>
              <a:t>s.r</a:t>
            </a: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o</a:t>
            </a:r>
            <a:endParaRPr lang="sk-SK" sz="720" b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cs-CZ" sz="720" b="0">
                <a:solidFill>
                  <a:schemeClr val="bg1"/>
                </a:solidFill>
                <a:latin typeface="Gotham Book" pitchFamily="50" charset="0"/>
              </a:rPr>
              <a:t>advokátní kancelář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plzen@s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om</a:t>
            </a:r>
            <a:endParaRPr lang="pl-PL" sz="720">
              <a:solidFill>
                <a:schemeClr val="bg1"/>
              </a:solidFill>
              <a:latin typeface="Gotham Book" pitchFamily="50" charset="0"/>
            </a:endParaRPr>
          </a:p>
          <a:p>
            <a:endParaRPr lang="de-DE" sz="960" b="1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DE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PRAG</a:t>
            </a:r>
          </a:p>
          <a:p>
            <a:pPr marL="0" indent="0">
              <a:buNone/>
            </a:pP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S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AXINGER s</a:t>
            </a: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r</a:t>
            </a:r>
            <a:r>
              <a:rPr lang="sk-SK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o</a:t>
            </a:r>
            <a:endParaRPr lang="sk-SK" sz="720" b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cs-CZ" sz="720" b="0">
                <a:solidFill>
                  <a:schemeClr val="bg1"/>
                </a:solidFill>
                <a:latin typeface="Gotham Book" pitchFamily="50" charset="0"/>
              </a:rPr>
              <a:t>advokátní kancelář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praha@s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.c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om</a:t>
            </a:r>
            <a:endParaRPr lang="de-AT" sz="960" b="1" baseline="0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de-AT" sz="720" b="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endParaRPr lang="de-AT" sz="48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FRANCE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 noProof="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PARIS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paris@schindhelm.com</a:t>
            </a: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>
              <a:solidFill>
                <a:schemeClr val="bg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F60E8EE-A68E-3F13-CD40-88CFA727536B}"/>
              </a:ext>
            </a:extLst>
          </p:cNvPr>
          <p:cNvSpPr txBox="1"/>
          <p:nvPr userDrawn="1"/>
        </p:nvSpPr>
        <p:spPr>
          <a:xfrm>
            <a:off x="5135893" y="580622"/>
            <a:ext cx="1846980" cy="59318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GERMANY</a:t>
            </a:r>
          </a:p>
          <a:p>
            <a:endParaRPr lang="de-AT" sz="60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</a:pPr>
            <a:endParaRPr lang="de-DE" sz="72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Font typeface="+mj-lt"/>
              <a:buNone/>
            </a:pPr>
            <a:r>
              <a:rPr lang="de-DE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DÜSSELDORF</a:t>
            </a:r>
            <a:endParaRPr lang="de-DE" sz="108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84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Schmidt Rogge Thoma Rechtsanwälte</a:t>
            </a:r>
            <a:r>
              <a:rPr lang="de-DE" sz="84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 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84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Partnergesellschaft mbB</a:t>
            </a:r>
          </a:p>
          <a:p>
            <a:pPr marL="0" indent="0" algn="l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de-DE" sz="84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duesseldorf@schindhelm.com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FRANKFURT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Schindhelm Rechtsanwaltsgesellschaft mbH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frankfurt@schindhelm.com</a:t>
            </a: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endParaRPr lang="de-AT" sz="72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HANNOVER</a:t>
            </a: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Schindhelm Rechtsanwaltsgesellschaft mbH</a:t>
            </a:r>
          </a:p>
          <a:p>
            <a:pPr marL="0" indent="0">
              <a:buNone/>
            </a:pPr>
            <a:r>
              <a:rPr lang="it-IT" sz="720">
                <a:solidFill>
                  <a:schemeClr val="bg1"/>
                </a:solidFill>
                <a:latin typeface="Gotham Book" pitchFamily="50" charset="0"/>
              </a:rPr>
              <a:t>hannover@schindhelm.com</a:t>
            </a:r>
          </a:p>
          <a:p>
            <a:pPr marL="0" indent="0">
              <a:buNone/>
            </a:pPr>
            <a:endParaRPr lang="it-IT" sz="720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OSNABRÜCK</a:t>
            </a:r>
          </a:p>
          <a:p>
            <a:pPr marL="0" indent="0">
              <a:buNone/>
            </a:pP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Schindhelm Rechtsanwaltsgesellschaft</a:t>
            </a:r>
            <a:r>
              <a:rPr lang="de-DE" sz="720" b="0" baseline="0">
                <a:solidFill>
                  <a:schemeClr val="bg1"/>
                </a:solidFill>
                <a:latin typeface="Gotham Book" pitchFamily="50" charset="0"/>
              </a:rPr>
              <a:t> </a:t>
            </a:r>
            <a:r>
              <a:rPr lang="de-DE" sz="720" b="0">
                <a:solidFill>
                  <a:schemeClr val="bg1"/>
                </a:solidFill>
                <a:latin typeface="Gotham Book" pitchFamily="50" charset="0"/>
              </a:rPr>
              <a:t>mbH</a:t>
            </a:r>
          </a:p>
          <a:p>
            <a:pPr marL="0" indent="0">
              <a:buNone/>
            </a:pPr>
            <a:r>
              <a:rPr lang="de-DE" sz="720" err="1">
                <a:solidFill>
                  <a:schemeClr val="bg1"/>
                </a:solidFill>
                <a:latin typeface="Gotham Book" pitchFamily="50" charset="0"/>
              </a:rPr>
              <a:t>osnabrueck@schindhelm.com</a:t>
            </a:r>
            <a:endParaRPr lang="de-DE" sz="720">
              <a:solidFill>
                <a:schemeClr val="bg1"/>
              </a:solidFill>
              <a:latin typeface="Gotham Book" pitchFamily="50" charset="0"/>
            </a:endParaRP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HUNGARY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84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BUDAPEST</a:t>
            </a:r>
          </a:p>
          <a:p>
            <a:pPr marL="0" indent="0">
              <a:buNone/>
            </a:pPr>
            <a:r>
              <a:rPr lang="hu-HU" sz="720" b="0">
                <a:solidFill>
                  <a:schemeClr val="bg1"/>
                </a:solidFill>
                <a:latin typeface="Gotham Book" pitchFamily="50" charset="0"/>
              </a:rPr>
              <a:t>Zimányi &amp; Fakó Rechtsanwälte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budapest@s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axinger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.</a:t>
            </a: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com</a:t>
            </a:r>
            <a:endParaRPr lang="pl-PL" sz="720">
              <a:solidFill>
                <a:schemeClr val="bg1"/>
              </a:solidFill>
              <a:latin typeface="Gotham Book" pitchFamily="50" charset="0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144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AT" sz="1200" b="1" kern="1200" noProof="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ITALY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36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 noProof="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DIKE</a:t>
            </a:r>
            <a:r>
              <a:rPr kumimoji="0" lang="de-DE" sz="84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 noProof="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BOLOGNA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DIKE Associazione Professionale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bologna@schindhelm.com</a:t>
            </a: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IMOLA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DIKE Associazione Professionale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imola</a:t>
            </a:r>
            <a:r>
              <a:rPr kumimoji="0" lang="pl-PL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@schindhelm.com</a:t>
            </a:r>
            <a:endParaRPr kumimoji="0" lang="de-AT" sz="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endParaRPr lang="de-AT" sz="480" b="1">
              <a:solidFill>
                <a:schemeClr val="bg1"/>
              </a:solidFill>
              <a:latin typeface="Gotham Book" pitchFamily="50" charset="0"/>
            </a:endParaRPr>
          </a:p>
          <a:p>
            <a:endParaRPr lang="de-AT" sz="480" b="1">
              <a:solidFill>
                <a:schemeClr val="bg1"/>
              </a:solidFill>
            </a:endParaRPr>
          </a:p>
          <a:p>
            <a:endParaRPr lang="de-AT" sz="720" baseline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72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19550BB-56E1-A4DD-E74C-0F0FFF795604}"/>
              </a:ext>
            </a:extLst>
          </p:cNvPr>
          <p:cNvSpPr txBox="1"/>
          <p:nvPr userDrawn="1"/>
        </p:nvSpPr>
        <p:spPr>
          <a:xfrm>
            <a:off x="7822342" y="577483"/>
            <a:ext cx="1593706" cy="50434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POLAND</a:t>
            </a:r>
          </a:p>
          <a:p>
            <a:endParaRPr lang="de-AT" sz="48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SDZLEGAL</a:t>
            </a:r>
            <a:r>
              <a:rPr lang="de-DE" sz="840" b="1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Aft>
                <a:spcPts val="360"/>
              </a:spcAft>
            </a:pPr>
            <a:endParaRPr lang="de-AT" sz="600" b="0" baseline="0">
              <a:solidFill>
                <a:schemeClr val="bg1"/>
              </a:solidFill>
            </a:endParaRPr>
          </a:p>
          <a:p>
            <a:pPr>
              <a:spcAft>
                <a:spcPts val="360"/>
              </a:spcAft>
            </a:pPr>
            <a:r>
              <a:rPr lang="de-AT" sz="960" b="0" baseline="0">
                <a:solidFill>
                  <a:schemeClr val="bg1"/>
                </a:solidFill>
                <a:latin typeface="Gotham Book" pitchFamily="50" charset="0"/>
              </a:rPr>
              <a:t>BRESLAU / WROCŁAW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Kancelaria Prawna Schampera, Dubis,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Zając 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i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 Wspólnicy sp.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j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wroclaw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@sdzlegal.pl</a:t>
            </a:r>
          </a:p>
          <a:p>
            <a:endParaRPr lang="de-DE" sz="960" b="1">
              <a:solidFill>
                <a:schemeClr val="bg1"/>
              </a:solidFill>
              <a:latin typeface="Gotham Book" pitchFamily="50" charset="0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DE" sz="960" b="0">
                <a:solidFill>
                  <a:schemeClr val="bg1"/>
                </a:solidFill>
                <a:latin typeface="Gotham Book" pitchFamily="50" charset="0"/>
              </a:rPr>
              <a:t>GLEIWITZ / GLIWICE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Kancelaria Prawna Schampera, Dubis,</a:t>
            </a:r>
          </a:p>
          <a:p>
            <a:pPr marL="0" indent="0">
              <a:buNone/>
            </a:pP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Zając 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i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 Wspólnicy sp.</a:t>
            </a:r>
            <a:r>
              <a:rPr lang="de-AT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j</a:t>
            </a:r>
            <a:r>
              <a:rPr lang="pl-PL" sz="72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</a:t>
            </a:r>
          </a:p>
          <a:p>
            <a:pPr marL="0" indent="0">
              <a:buNone/>
            </a:pPr>
            <a:r>
              <a:rPr lang="de-AT" sz="720" err="1">
                <a:solidFill>
                  <a:schemeClr val="bg1"/>
                </a:solidFill>
                <a:latin typeface="Gotham Book" pitchFamily="50" charset="0"/>
              </a:rPr>
              <a:t>gliwice</a:t>
            </a: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@sdzlegal.pl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960" b="0">
              <a:solidFill>
                <a:schemeClr val="bg1"/>
              </a:solidFill>
              <a:latin typeface="Gotham Book" pitchFamily="50" charset="0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lang="de-DE" sz="960" b="0">
                <a:solidFill>
                  <a:schemeClr val="bg1"/>
                </a:solidFill>
                <a:latin typeface="Gotham Book" pitchFamily="50" charset="0"/>
              </a:rPr>
              <a:t>WARSCHAU / </a:t>
            </a:r>
            <a:r>
              <a:rPr lang="de-AT" sz="960" b="0">
                <a:solidFill>
                  <a:schemeClr val="bg1"/>
                </a:solidFill>
                <a:latin typeface="Gotham Book" pitchFamily="50" charset="0"/>
              </a:rPr>
              <a:t>WARSZAWA</a:t>
            </a:r>
          </a:p>
          <a:p>
            <a:pPr marL="0" indent="0">
              <a:buNone/>
            </a:pPr>
            <a:r>
              <a:rPr lang="pl-PL" sz="720" b="0">
                <a:solidFill>
                  <a:schemeClr val="bg1"/>
                </a:solidFill>
                <a:latin typeface="Gotham Book" pitchFamily="50" charset="0"/>
              </a:rPr>
              <a:t>Kancelaria Prawna Schampera, Dubis,</a:t>
            </a:r>
          </a:p>
          <a:p>
            <a:pPr marL="0" indent="0">
              <a:buNone/>
            </a:pPr>
            <a:r>
              <a:rPr lang="pl-PL" sz="720" b="0">
                <a:solidFill>
                  <a:schemeClr val="bg1"/>
                </a:solidFill>
                <a:latin typeface="Gotham Book" pitchFamily="50" charset="0"/>
              </a:rPr>
              <a:t>Zając I Wspólnicy sp.</a:t>
            </a:r>
            <a:r>
              <a:rPr lang="de-AT" sz="720" b="0">
                <a:solidFill>
                  <a:schemeClr val="bg1"/>
                </a:solidFill>
                <a:latin typeface="Gotham Book" pitchFamily="50" charset="0"/>
              </a:rPr>
              <a:t>j</a:t>
            </a:r>
            <a:r>
              <a:rPr lang="pl-PL" sz="720" b="0">
                <a:solidFill>
                  <a:schemeClr val="bg1"/>
                </a:solidFill>
                <a:latin typeface="Gotham Book" pitchFamily="50" charset="0"/>
              </a:rPr>
              <a:t>.</a:t>
            </a:r>
          </a:p>
          <a:p>
            <a:pPr marL="0" indent="0">
              <a:buNone/>
            </a:pPr>
            <a:r>
              <a:rPr lang="pl-PL" sz="720">
                <a:solidFill>
                  <a:schemeClr val="bg1"/>
                </a:solidFill>
                <a:latin typeface="Gotham Book" pitchFamily="50" charset="0"/>
              </a:rPr>
              <a:t>warszawa@sdzlegal.pl</a:t>
            </a: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ROMANIA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Aft>
                <a:spcPts val="0"/>
              </a:spcAft>
            </a:pPr>
            <a:endParaRPr lang="de-AT" sz="600">
              <a:solidFill>
                <a:schemeClr val="bg1"/>
              </a:solidFill>
            </a:endParaRPr>
          </a:p>
          <a:p>
            <a:pPr>
              <a:spcAft>
                <a:spcPts val="360"/>
              </a:spcAft>
            </a:pPr>
            <a:r>
              <a:rPr lang="de-AT" sz="960">
                <a:solidFill>
                  <a:schemeClr val="bg1"/>
                </a:solidFill>
                <a:latin typeface="Gotham Book" pitchFamily="50" charset="0"/>
              </a:rPr>
              <a:t>BUKAREST</a:t>
            </a:r>
            <a:endParaRPr lang="de-AT" sz="72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buNone/>
            </a:pPr>
            <a:r>
              <a:rPr lang="nl-NL" sz="720" b="0">
                <a:solidFill>
                  <a:schemeClr val="bg1"/>
                </a:solidFill>
                <a:latin typeface="Gotham Book" pitchFamily="50" charset="0"/>
              </a:rPr>
              <a:t>Cabinet de Avocat Bernhard </a:t>
            </a:r>
          </a:p>
          <a:p>
            <a:pPr marL="0" indent="0">
              <a:buNone/>
            </a:pPr>
            <a:r>
              <a:rPr lang="nl-NL" sz="720" b="0">
                <a:solidFill>
                  <a:schemeClr val="bg1"/>
                </a:solidFill>
                <a:latin typeface="Gotham Book" pitchFamily="50" charset="0"/>
              </a:rPr>
              <a:t>Konrad Heringhaus</a:t>
            </a:r>
            <a:endParaRPr lang="fi-FI" sz="720" b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720">
                <a:solidFill>
                  <a:schemeClr val="bg1"/>
                </a:solidFill>
                <a:latin typeface="Gotham Book" pitchFamily="50" charset="0"/>
              </a:rPr>
              <a:t>bukarest@schindhelm.com</a:t>
            </a:r>
            <a:endParaRPr lang="de-AT" sz="720" baseline="0">
              <a:solidFill>
                <a:schemeClr val="bg1"/>
              </a:solidFill>
              <a:latin typeface="Gotham Book" pitchFamily="50" charset="0"/>
            </a:endParaRPr>
          </a:p>
          <a:p>
            <a:pPr marL="0" indent="0">
              <a:spcBef>
                <a:spcPts val="1440"/>
              </a:spcBef>
              <a:buNone/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SLOVAKIA</a:t>
            </a:r>
          </a:p>
          <a:p>
            <a:endParaRPr lang="de-AT" sz="72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SAXINGER</a:t>
            </a:r>
          </a:p>
          <a:p>
            <a:pPr>
              <a:spcAft>
                <a:spcPts val="0"/>
              </a:spcAft>
            </a:pPr>
            <a:endParaRPr lang="de-AT" sz="600" b="0" baseline="0">
              <a:solidFill>
                <a:schemeClr val="bg1"/>
              </a:solidFill>
            </a:endParaRPr>
          </a:p>
          <a:p>
            <a:pPr>
              <a:spcAft>
                <a:spcPts val="240"/>
              </a:spcAft>
            </a:pPr>
            <a:r>
              <a:rPr lang="de-AT" sz="960" b="0" baseline="0">
                <a:solidFill>
                  <a:schemeClr val="bg1"/>
                </a:solidFill>
                <a:latin typeface="Gotham Book" pitchFamily="50" charset="0"/>
              </a:rPr>
              <a:t>BRATISLAVA</a:t>
            </a:r>
          </a:p>
          <a:p>
            <a:pPr marL="0" indent="0">
              <a:buNone/>
            </a:pPr>
            <a:r>
              <a:rPr lang="nb-NO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SAXINGER s.r.o.</a:t>
            </a:r>
          </a:p>
          <a:p>
            <a:pPr marL="0" indent="0">
              <a:buNone/>
            </a:pPr>
            <a:r>
              <a:rPr lang="nb-NO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advokátská kancelária</a:t>
            </a:r>
          </a:p>
          <a:p>
            <a:pPr marL="0" indent="0"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bratislava@s</a:t>
            </a: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axinger</a:t>
            </a: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.</a:t>
            </a: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com</a:t>
            </a:r>
            <a:endParaRPr lang="sk-SK" sz="720" b="0" kern="120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endParaRPr lang="de-DE" sz="720" b="1" baseline="0">
              <a:solidFill>
                <a:schemeClr val="bg1"/>
              </a:solidFill>
            </a:endParaRPr>
          </a:p>
        </p:txBody>
      </p:sp>
      <p:sp>
        <p:nvSpPr>
          <p:cNvPr id="14" name="Textfeld 12">
            <a:extLst>
              <a:ext uri="{FF2B5EF4-FFF2-40B4-BE49-F238E27FC236}">
                <a16:creationId xmlns:a16="http://schemas.microsoft.com/office/drawing/2014/main" id="{941B89BE-79FA-907E-3171-A71EEFF50476}"/>
              </a:ext>
            </a:extLst>
          </p:cNvPr>
          <p:cNvSpPr txBox="1"/>
          <p:nvPr userDrawn="1"/>
        </p:nvSpPr>
        <p:spPr>
          <a:xfrm>
            <a:off x="10185600" y="577483"/>
            <a:ext cx="2006400" cy="5520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SPAIN</a:t>
            </a:r>
          </a:p>
          <a:p>
            <a:endParaRPr lang="de-AT" sz="480" b="1" baseline="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LOZANO</a:t>
            </a:r>
            <a:r>
              <a:rPr lang="de-DE" sz="840" b="1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60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BILBAO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 err="1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bilbao@schindhelm.com</a:t>
            </a:r>
            <a:endParaRPr lang="de-AT" sz="720" b="0" kern="120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96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DENIA  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denia@schindhelm.com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960" b="0" kern="1200" baseline="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MADRID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madrid@schindhelm.com</a:t>
            </a:r>
          </a:p>
          <a:p>
            <a:pPr>
              <a:spcAft>
                <a:spcPts val="0"/>
              </a:spcAft>
            </a:pPr>
            <a:endParaRPr lang="de-AT" sz="960" b="0" baseline="0">
              <a:solidFill>
                <a:schemeClr val="bg1"/>
              </a:solidFill>
              <a:latin typeface="Gotham Book" pitchFamily="50" charset="0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PALMA DE MALLORCA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palma@schindhelm.com</a:t>
            </a:r>
          </a:p>
          <a:p>
            <a:pPr algn="l" rtl="0" fontAlgn="base">
              <a:spcBef>
                <a:spcPct val="0"/>
              </a:spcBef>
              <a:spcAft>
                <a:spcPts val="0"/>
              </a:spcAft>
            </a:pPr>
            <a:endParaRPr lang="de-AT" sz="960" b="0" kern="1200" baseline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  <a:p>
            <a:pPr algn="l" rtl="0" fontAlgn="base">
              <a:spcBef>
                <a:spcPct val="0"/>
              </a:spcBef>
              <a:spcAft>
                <a:spcPts val="360"/>
              </a:spcAft>
            </a:pPr>
            <a:r>
              <a:rPr lang="de-AT" sz="960" b="0" kern="1200" baseline="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VALENCIA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de-AT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Lozano Schindhelm SLP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sk-SK" sz="720" b="0" kern="1200">
                <a:solidFill>
                  <a:schemeClr val="bg1"/>
                </a:solidFill>
                <a:latin typeface="Gotham Book" pitchFamily="50" charset="0"/>
                <a:ea typeface="+mn-ea"/>
                <a:cs typeface="+mn-cs"/>
              </a:rPr>
              <a:t>valencia@schindhelm.com</a:t>
            </a:r>
            <a:endParaRPr lang="de-AT" sz="720" b="0" kern="1200">
              <a:solidFill>
                <a:schemeClr val="bg1"/>
              </a:solidFill>
              <a:latin typeface="Gotham Book" pitchFamily="50" charset="0"/>
              <a:ea typeface="+mn-ea"/>
              <a:cs typeface="+mn-cs"/>
            </a:endParaRPr>
          </a:p>
          <a:p>
            <a:pPr>
              <a:spcBef>
                <a:spcPts val="1440"/>
              </a:spcBef>
            </a:pPr>
            <a:r>
              <a:rPr lang="de-AT" sz="1200" b="1" kern="1200">
                <a:solidFill>
                  <a:schemeClr val="bg1"/>
                </a:solidFill>
                <a:latin typeface="Gotham Bold" pitchFamily="50" charset="0"/>
                <a:ea typeface="+mn-ea"/>
                <a:cs typeface="+mn-cs"/>
              </a:rPr>
              <a:t>TURKEY</a:t>
            </a:r>
          </a:p>
          <a:p>
            <a:endParaRPr lang="de-AT" sz="48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GEMS</a:t>
            </a:r>
            <a:r>
              <a:rPr lang="de-DE" sz="840" b="1" kern="120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de-DE" sz="840" b="1" kern="1200">
                <a:solidFill>
                  <a:schemeClr val="bg1"/>
                </a:solidFill>
                <a:latin typeface="Gotham Medium" pitchFamily="50" charset="0"/>
                <a:ea typeface="+mn-ea"/>
                <a:cs typeface="+mn-cs"/>
              </a:rPr>
              <a:t>SCHINDHELM</a:t>
            </a:r>
          </a:p>
          <a:p>
            <a:pPr>
              <a:spcAft>
                <a:spcPts val="0"/>
              </a:spcAft>
            </a:pPr>
            <a:endParaRPr lang="de-AT" sz="600">
              <a:solidFill>
                <a:schemeClr val="bg1"/>
              </a:solidFill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ANKARA</a:t>
            </a: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GEMS Schindhelm Rechtsanwälte</a:t>
            </a:r>
            <a:endParaRPr kumimoji="0" lang="de-DE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ankara@schindhelm.com</a:t>
            </a:r>
            <a:b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</a:b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BODRUM</a:t>
            </a: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GEMS Schindhelm Rechtsanwälte</a:t>
            </a:r>
            <a:endParaRPr kumimoji="0" lang="de-DE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bodrum@schindhelm.com</a:t>
            </a: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9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ISTANBUL</a:t>
            </a:r>
            <a:endParaRPr kumimoji="0" lang="de-AT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GEMS Schindhelm Rechtsanwälte</a:t>
            </a:r>
            <a:endParaRPr kumimoji="0" lang="de-DE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 pitchFamily="50" charset="0"/>
              <a:ea typeface="+mn-ea"/>
              <a:cs typeface="+mn-cs"/>
            </a:endParaRPr>
          </a:p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7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ok" pitchFamily="50" charset="0"/>
                <a:ea typeface="+mn-ea"/>
                <a:cs typeface="+mn-cs"/>
              </a:rPr>
              <a:t>istanbul@schindhelm.com</a:t>
            </a:r>
          </a:p>
          <a:p>
            <a:pPr marL="0" indent="0" algn="l" rtl="0" fontAlgn="base">
              <a:spcBef>
                <a:spcPct val="0"/>
              </a:spcBef>
              <a:spcAft>
                <a:spcPct val="0"/>
              </a:spcAft>
              <a:buNone/>
            </a:pPr>
            <a:endParaRPr lang="sk-SK" sz="720" b="0" kern="120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88FBED8-2683-AE8B-53DD-D5BFA4443CA0}"/>
              </a:ext>
            </a:extLst>
          </p:cNvPr>
          <p:cNvSpPr txBox="1"/>
          <p:nvPr userDrawn="1"/>
        </p:nvSpPr>
        <p:spPr>
          <a:xfrm>
            <a:off x="10325540" y="6266131"/>
            <a:ext cx="122046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920">
                <a:solidFill>
                  <a:schemeClr val="bg1"/>
                </a:solidFill>
                <a:latin typeface="Gotham Medium" pitchFamily="50" charset="0"/>
              </a:rPr>
              <a:t>sdzlegal.pl</a:t>
            </a:r>
            <a:endParaRPr lang="de-DE" sz="1920">
              <a:solidFill>
                <a:schemeClr val="bg1"/>
              </a:solidFill>
              <a:latin typeface="Gotham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7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609600" y="188596"/>
            <a:ext cx="10972800" cy="70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23392" y="6356986"/>
            <a:ext cx="386080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40">
                <a:solidFill>
                  <a:schemeClr val="tx1">
                    <a:tint val="75000"/>
                  </a:schemeClr>
                </a:solidFill>
                <a:latin typeface="Gotham Book" pitchFamily="50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519936" y="6346805"/>
            <a:ext cx="154989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40" smtClean="0">
                <a:solidFill>
                  <a:schemeClr val="tx1">
                    <a:tint val="75000"/>
                  </a:schemeClr>
                </a:solidFill>
                <a:latin typeface="Gotham Book" pitchFamily="50" charset="0"/>
              </a:defRPr>
            </a:lvl1pPr>
          </a:lstStyle>
          <a:p>
            <a:pPr algn="ctr">
              <a:defRPr/>
            </a:pPr>
            <a:r>
              <a:rPr lang="de-DE"/>
              <a:t>Folie </a:t>
            </a:r>
            <a:fld id="{8883D699-66D4-485F-8E89-A84B4C2DAF2C}" type="slidenum">
              <a:rPr lang="de-DE" smtClean="0"/>
              <a:pPr algn="ctr"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73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Gotham Bold" pitchFamily="50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5pPr>
      <a:lvl6pPr marL="548640"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6pPr>
      <a:lvl7pPr marL="1097280"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7pPr>
      <a:lvl8pPr marL="1645920"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8pPr>
      <a:lvl9pPr marL="2194560" algn="ctr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Arial" charset="0"/>
        </a:defRPr>
      </a:lvl9pPr>
    </p:titleStyle>
    <p:bodyStyle>
      <a:lvl1pPr marL="411480" indent="-41148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840" kern="1200">
          <a:solidFill>
            <a:schemeClr val="tx1"/>
          </a:solidFill>
          <a:latin typeface="Gotham Book" pitchFamily="50" charset="0"/>
          <a:ea typeface="+mn-ea"/>
          <a:cs typeface="+mn-cs"/>
        </a:defRPr>
      </a:lvl1pPr>
      <a:lvl2pPr marL="891540" indent="-3429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360" kern="1200">
          <a:solidFill>
            <a:schemeClr val="tx1"/>
          </a:solidFill>
          <a:latin typeface="Gotham Book" pitchFamily="50" charset="0"/>
          <a:ea typeface="+mn-ea"/>
          <a:cs typeface="+mn-cs"/>
        </a:defRPr>
      </a:lvl2pPr>
      <a:lvl3pPr marL="1371600" indent="-27432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880" kern="1200">
          <a:solidFill>
            <a:schemeClr val="tx1"/>
          </a:solidFill>
          <a:latin typeface="Gotham Book" pitchFamily="50" charset="0"/>
          <a:ea typeface="+mn-ea"/>
          <a:cs typeface="+mn-cs"/>
        </a:defRPr>
      </a:lvl3pPr>
      <a:lvl4pPr marL="1920240" indent="-27432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Gotham Book" pitchFamily="50" charset="0"/>
          <a:ea typeface="+mn-ea"/>
          <a:cs typeface="+mn-cs"/>
        </a:defRPr>
      </a:lvl4pPr>
      <a:lvl5pPr marL="2468880" indent="-27432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Gotham Book" pitchFamily="50" charset="0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pl.schindhelm.com/pl/news/aktualnosci/pzp-newsletter-wakacyjny-nr-8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legislacja.rcl.gov.pl/projekt/12401003/katalog/13149459#13149459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pl.schindhelm.com/pl/news/aktualnosci/newsletter-ppwr-coraz-blizej-czy-panstwa-opakowania-i-dokumentacja-beda-gotowe-na-12-sierpnia-2026-r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legislacja.gov.pl/projekt/12407554/katalog/13189271#13189271" TargetMode="External"/><Relationship Id="rId2" Type="http://schemas.openxmlformats.org/officeDocument/2006/relationships/hyperlink" Target="https://legislacja.rcl.gov.pl/projekt/12406907/katalog/13185411#13185411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legislacja.rcl.gov.pl/projekt/12409350/katalog/13198014#13198014" TargetMode="External"/><Relationship Id="rId4" Type="http://schemas.openxmlformats.org/officeDocument/2006/relationships/hyperlink" Target="https://legislacja.rcl.gov.pl/projekt/12408200/katalog/13192264#13192264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ADC82700-D883-4871-918A-FD40B713C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400" y="790359"/>
            <a:ext cx="10617199" cy="151078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endParaRPr lang="pl-PL" sz="28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pl-PL" sz="2800" dirty="0">
                <a:latin typeface="+mn-lt"/>
              </a:rPr>
              <a:t>Co nowego w prawie?</a:t>
            </a:r>
          </a:p>
          <a:p>
            <a:pPr algn="just">
              <a:lnSpc>
                <a:spcPct val="150000"/>
              </a:lnSpc>
            </a:pPr>
            <a:r>
              <a:rPr lang="pl-PL" sz="2800" dirty="0">
                <a:latin typeface="+mn-lt"/>
              </a:rPr>
              <a:t>Zakopane, 16 września 2026 r.</a:t>
            </a:r>
            <a:endParaRPr lang="de-AT" sz="2800" dirty="0">
              <a:latin typeface="+mn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C856FA2-19A2-5186-B8F2-0219B4BE1658}"/>
              </a:ext>
            </a:extLst>
          </p:cNvPr>
          <p:cNvSpPr txBox="1"/>
          <p:nvPr/>
        </p:nvSpPr>
        <p:spPr>
          <a:xfrm>
            <a:off x="6599144" y="3331229"/>
            <a:ext cx="4805455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l-PL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 Tomasz Dąbrowski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2400" i="1" dirty="0" err="1">
                <a:solidFill>
                  <a:schemeClr val="bg1">
                    <a:lumMod val="95000"/>
                  </a:schemeClr>
                </a:solidFill>
              </a:rPr>
              <a:t>Radca</a:t>
            </a:r>
            <a:r>
              <a:rPr lang="de-DE" sz="2400" i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sz="2400" i="1" dirty="0" err="1">
                <a:solidFill>
                  <a:schemeClr val="bg1">
                    <a:lumMod val="95000"/>
                  </a:schemeClr>
                </a:solidFill>
              </a:rPr>
              <a:t>prawny</a:t>
            </a:r>
            <a:endParaRPr kumimoji="0" lang="de-DE" sz="24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611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712C6D-C2F2-6AA1-B996-CF3C9C7DA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716D63-5169-7A75-8191-41630F20D4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6955" y="1600200"/>
            <a:ext cx="293808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0A872E4-4D04-AA78-D4BD-1FD123F4C1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2A2BF4A-6FCB-0874-F9F5-B0737A2480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613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6DF8D0-76D6-3536-0271-25C25603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Wyrok KIO 1056-1090/25 z dnia  9 czerwca 2025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2F962E-A467-1C7D-7E09-4FC8834F4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Uwzględnia odwołania w zakresie zarzutów (…) i nakazuje zamawiającemu:</a:t>
            </a:r>
            <a:b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zmianę wymagania w zakresie </a:t>
            </a:r>
            <a:r>
              <a:rPr lang="pl-PL" b="1" i="1" dirty="0">
                <a:latin typeface="Arial" panose="020B0604020202020204" pitchFamily="34" charset="0"/>
                <a:cs typeface="Arial" panose="020B0604020202020204" pitchFamily="34" charset="0"/>
              </a:rPr>
              <a:t>obowiązku</a:t>
            </a: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 wykonawcy osiągnięcia poziomu przygotowania do ponownego użycia i recyklingu odpadów komunalnych oraz sposobu ustalenia </a:t>
            </a:r>
            <a:r>
              <a:rPr lang="pl-PL" b="1" i="1" dirty="0">
                <a:latin typeface="Arial" panose="020B0604020202020204" pitchFamily="34" charset="0"/>
                <a:cs typeface="Arial" panose="020B0604020202020204" pitchFamily="34" charset="0"/>
              </a:rPr>
              <a:t>kary</a:t>
            </a: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 umownej za nieosiągnięcie tego poziomu - przez </a:t>
            </a:r>
            <a:r>
              <a:rPr lang="pl-PL" b="1" i="1" u="sng" dirty="0">
                <a:latin typeface="Arial" panose="020B0604020202020204" pitchFamily="34" charset="0"/>
                <a:cs typeface="Arial" panose="020B0604020202020204" pitchFamily="34" charset="0"/>
              </a:rPr>
              <a:t>dostosowanie tego wymagania oraz kary do realnych możliwości osiągnięcia tego parametru w ramach realizacji umowy, z uwzględnieniem odpowiedzialności zamawiającego za poziom udziału odpadów niesegregowanych w całym strumieniu odbieranych odpadów.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1F883E9-8188-4149-E0BA-6D4C326EA4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3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52ABDF-06DE-3EC7-3AF1-51DDDF715A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6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34F34-8723-BB60-9A68-1B9631F0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2CD6C8-6F48-BEF1-26AA-366F3EA20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30000"/>
              </a:lnSpc>
            </a:pPr>
            <a:r>
              <a:rPr lang="pl-PL" sz="2500" dirty="0">
                <a:latin typeface="+mn-lt"/>
              </a:rPr>
              <a:t>Wyrok z 15 października 2025 r., sygn. akt xxiii </a:t>
            </a:r>
            <a:r>
              <a:rPr lang="pl-PL" sz="2500" dirty="0" err="1">
                <a:latin typeface="+mn-lt"/>
              </a:rPr>
              <a:t>zs</a:t>
            </a:r>
            <a:r>
              <a:rPr lang="pl-PL" sz="2500" dirty="0">
                <a:latin typeface="+mn-lt"/>
              </a:rPr>
              <a:t> 96/25 - sentencja</a:t>
            </a:r>
            <a:endParaRPr lang="de-AT" sz="2500" dirty="0">
              <a:latin typeface="+mn-lt"/>
            </a:endParaRPr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EF0C7E89-51D0-1C3E-D471-9FAE2F881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00" y="1356359"/>
            <a:ext cx="11248880" cy="4924157"/>
          </a:xfrm>
        </p:spPr>
        <p:txBody>
          <a:bodyPr/>
          <a:lstStyle/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r>
              <a:rPr lang="pl-PL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„Sąd Okręgowy w Warszawie XXIII Wydział Gospodarczy Odwoławczy i Zamówień Publicznych </a:t>
            </a:r>
            <a:r>
              <a:rPr lang="pl-PL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(…) </a:t>
            </a:r>
          </a:p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endParaRPr lang="pl-PL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endParaRPr lang="pl-PL" sz="1300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84150" indent="-184150" algn="just">
              <a:lnSpc>
                <a:spcPct val="130000"/>
              </a:lnSpc>
              <a:buClr>
                <a:schemeClr val="accent1"/>
              </a:buClr>
              <a:buFontTx/>
              <a:buChar char="-"/>
            </a:pPr>
            <a:r>
              <a:rPr lang="pl-PL" sz="18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nakazuje Zamawiającemu </a:t>
            </a:r>
            <a:r>
              <a:rPr lang="pl-PL" sz="1800" b="1" i="1" u="sng" dirty="0">
                <a:solidFill>
                  <a:srgbClr val="00B050"/>
                </a:solidFill>
                <a:latin typeface="+mn-lt"/>
              </a:rPr>
              <a:t>usunięcie</a:t>
            </a:r>
            <a:r>
              <a:rPr lang="pl-PL" sz="18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z dokumentacji zamówienia postanowień nakładających na wykonawców</a:t>
            </a:r>
            <a:r>
              <a:rPr lang="pl-PL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obowiązek osiągnięcia poziomu przygotowania do ponownego użycia i recyklingu wyrażonego procentowo w stosunku do ilości odebranych odpadów;</a:t>
            </a:r>
          </a:p>
          <a:p>
            <a:pPr marL="184150" indent="-184150" algn="just">
              <a:lnSpc>
                <a:spcPct val="130000"/>
              </a:lnSpc>
              <a:buClr>
                <a:srgbClr val="00B050"/>
              </a:buClr>
              <a:buNone/>
            </a:pPr>
            <a:endParaRPr lang="pl-PL" sz="1000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184150" indent="-184150" algn="just">
              <a:lnSpc>
                <a:spcPct val="130000"/>
              </a:lnSpc>
              <a:buClr>
                <a:schemeClr val="accent1"/>
              </a:buClr>
              <a:buFontTx/>
              <a:buChar char="-"/>
            </a:pPr>
            <a:r>
              <a:rPr lang="pl-PL" sz="18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nakazuje Zamawiającemu </a:t>
            </a:r>
            <a:r>
              <a:rPr lang="pl-PL" sz="1800" b="1" i="1" u="sng" dirty="0">
                <a:solidFill>
                  <a:srgbClr val="00B050"/>
                </a:solidFill>
                <a:latin typeface="+mn-lt"/>
              </a:rPr>
              <a:t>wykreślenie</a:t>
            </a:r>
            <a:r>
              <a:rPr lang="pl-PL" sz="18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z dokumentacji zamówienia wszelkich postanowień dotyczących nakładania kar umownych na wykonawcę</a:t>
            </a:r>
            <a:r>
              <a:rPr lang="pl-PL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za nieosiągnięcie poziomu przygotowania do ponownego użycia i recyklingu, w tym w szczególności § 15 ust. 2 pkt 14 lit. o projektu umowy;”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67DD64-110C-E46B-79B0-402F191E15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defTabSz="1097280">
              <a:defRPr/>
            </a:pPr>
            <a:r>
              <a:rPr lang="pl-PL">
                <a:solidFill>
                  <a:prstClr val="black">
                    <a:tint val="75000"/>
                  </a:prstClr>
                </a:solidFill>
                <a:latin typeface="+mn-lt"/>
              </a:rPr>
              <a:t>Slajd</a:t>
            </a:r>
            <a:r>
              <a:rPr lang="de-DE">
                <a:solidFill>
                  <a:prstClr val="black">
                    <a:tint val="75000"/>
                  </a:prstClr>
                </a:solidFill>
                <a:latin typeface="+mn-lt"/>
              </a:rPr>
              <a:t> </a:t>
            </a:r>
            <a:fld id="{9DE5E878-98C0-4758-B1C7-DB0F9977D4AD}" type="slidenum">
              <a:rPr lang="de-DE">
                <a:solidFill>
                  <a:prstClr val="black">
                    <a:tint val="75000"/>
                  </a:prstClr>
                </a:solidFill>
                <a:latin typeface="+mn-lt"/>
              </a:rPr>
              <a:pPr algn="ctr" defTabSz="1097280">
                <a:defRPr/>
              </a:pPr>
              <a:t>4</a:t>
            </a:fld>
            <a:endParaRPr lang="de-DE">
              <a:solidFill>
                <a:prstClr val="black">
                  <a:tint val="75000"/>
                </a:prstClr>
              </a:solidFill>
              <a:latin typeface="+mn-lt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A35A5A-572B-FBA3-DE99-08187C4EC1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097280">
              <a:defRPr/>
            </a:pPr>
            <a:fld id="{4CC756B8-1275-47FB-8FEB-1692831F68E8}" type="datetime1">
              <a:rPr lang="pl-PL" smtClean="0">
                <a:solidFill>
                  <a:prstClr val="black">
                    <a:tint val="75000"/>
                  </a:prstClr>
                </a:solidFill>
                <a:latin typeface="+mn-lt"/>
              </a:rPr>
              <a:t>16.09.2026</a:t>
            </a:fld>
            <a:endParaRPr lang="de-DE">
              <a:solidFill>
                <a:prstClr val="black">
                  <a:tint val="75000"/>
                </a:prst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5937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2F46-82FD-5B4E-2855-DA24824E8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BAB1C-75B6-06AC-DB19-CAB5C991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30000"/>
              </a:lnSpc>
            </a:pPr>
            <a:r>
              <a:rPr kumimoji="0" lang="pl-PL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Rola i odpowiedzialność wykonawcy – z uzasadnienia wyroku</a:t>
            </a:r>
            <a:endParaRPr lang="de-AT" sz="2500" dirty="0">
              <a:latin typeface="+mn-lt"/>
            </a:endParaRPr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BCB73796-0DF9-13C9-C5C8-3E2327B76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00" y="1356359"/>
            <a:ext cx="11248880" cy="4924157"/>
          </a:xfrm>
        </p:spPr>
        <p:txBody>
          <a:bodyPr/>
          <a:lstStyle/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endParaRPr lang="pl-PL" sz="1800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r>
              <a:rPr lang="pl-PL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„Uznać należało, iż zamawiający nakładając na wykonawców obowiązek osiągnięcia określonych poziomów przygotowania do ponownego użycia i recyklingu nie uwzględnił okoliczności takich jak: </a:t>
            </a:r>
            <a:r>
              <a:rPr lang="pl-PL" sz="1800" b="1" i="1" u="sng" dirty="0">
                <a:solidFill>
                  <a:schemeClr val="accent5"/>
                </a:solidFill>
                <a:latin typeface="+mn-lt"/>
              </a:rPr>
              <a:t>brak prawidłowego segregowania odpadów przez wielu mieszkańców, co skutkuje wysokim wskaźnikiem odpadów odbieranych jako zmieszane, brak dostępu wykonawcy do odpadów nieobjętych przedmiotem zamówienia i odpadów, które trafią do systemu kaucyjnego, wysokie wymagania recyklerów co do odpadów podlegających recyklingowi, a także sposób obliczania poziomu recyklingu</a:t>
            </a:r>
            <a:r>
              <a:rPr lang="pl-PL" sz="1800" b="1" i="1" dirty="0">
                <a:solidFill>
                  <a:schemeClr val="accent5"/>
                </a:solidFill>
                <a:latin typeface="+mn-lt"/>
              </a:rPr>
              <a:t>. </a:t>
            </a:r>
          </a:p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endParaRPr lang="pl-PL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0" indent="0" algn="just">
              <a:lnSpc>
                <a:spcPct val="130000"/>
              </a:lnSpc>
              <a:buClr>
                <a:srgbClr val="00B050"/>
              </a:buClr>
              <a:buNone/>
            </a:pPr>
            <a:r>
              <a:rPr lang="pl-PL" sz="1800" b="1" i="1" u="sng" dirty="0">
                <a:solidFill>
                  <a:srgbClr val="00B050"/>
                </a:solidFill>
                <a:latin typeface="+mn-lt"/>
              </a:rPr>
              <a:t>Na wszystkie te okoliczności wykonawca nie ma wpływu </a:t>
            </a:r>
            <a:r>
              <a:rPr lang="pl-PL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(poza podejmowaniem akcji zachęcających mieszkańców do prawidłowej segregacji, których skuteczność jest ograniczona)</a:t>
            </a:r>
            <a:r>
              <a:rPr lang="pl-PL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a mimo to zamawiający obarczył ich odpowiedzialnością za osiągnięcie poziomów recyklingu, o których mowa w art. 3b ust. 1 </a:t>
            </a:r>
            <a:r>
              <a:rPr lang="pl-PL" sz="1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u.c.p.g</a:t>
            </a:r>
            <a:r>
              <a:rPr lang="pl-PL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.”.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828552-7815-8B30-841F-F38DD96D46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 defTabSz="1097280">
              <a:defRPr/>
            </a:pPr>
            <a:r>
              <a:rPr lang="pl-PL">
                <a:solidFill>
                  <a:prstClr val="black">
                    <a:tint val="75000"/>
                  </a:prstClr>
                </a:solidFill>
                <a:latin typeface="+mn-lt"/>
              </a:rPr>
              <a:t>Slajd</a:t>
            </a:r>
            <a:r>
              <a:rPr lang="de-DE">
                <a:solidFill>
                  <a:prstClr val="black">
                    <a:tint val="75000"/>
                  </a:prstClr>
                </a:solidFill>
                <a:latin typeface="+mn-lt"/>
              </a:rPr>
              <a:t> </a:t>
            </a:r>
            <a:fld id="{9DE5E878-98C0-4758-B1C7-DB0F9977D4AD}" type="slidenum">
              <a:rPr lang="de-DE">
                <a:solidFill>
                  <a:prstClr val="black">
                    <a:tint val="75000"/>
                  </a:prstClr>
                </a:solidFill>
                <a:latin typeface="+mn-lt"/>
              </a:rPr>
              <a:pPr algn="ctr" defTabSz="1097280">
                <a:defRPr/>
              </a:pPr>
              <a:t>5</a:t>
            </a:fld>
            <a:endParaRPr lang="de-DE">
              <a:solidFill>
                <a:prstClr val="black">
                  <a:tint val="75000"/>
                </a:prstClr>
              </a:solidFill>
              <a:latin typeface="+mn-lt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C315B1-BCD4-AEC6-7A6C-4141C2FB47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1097280">
              <a:defRPr/>
            </a:pPr>
            <a:fld id="{4CC756B8-1275-47FB-8FEB-1692831F68E8}" type="datetime1">
              <a:rPr lang="pl-PL" smtClean="0">
                <a:solidFill>
                  <a:prstClr val="black">
                    <a:tint val="75000"/>
                  </a:prstClr>
                </a:solidFill>
                <a:latin typeface="+mn-lt"/>
              </a:rPr>
              <a:t>16.09.2026</a:t>
            </a:fld>
            <a:endParaRPr lang="de-DE">
              <a:solidFill>
                <a:prstClr val="black">
                  <a:tint val="75000"/>
                </a:prst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4756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13D21C-50E0-BA09-AD59-F5BC7520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+mn-lt"/>
              </a:rPr>
              <a:t>Przetarg 2026 – kryteria dot. poziomu składowania i recyklingu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81E77F69-9DB6-300A-B2ED-F118FA44F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32844" y="1229682"/>
            <a:ext cx="6955750" cy="5628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85CB51E-8CA7-2340-736F-517920BED2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6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0F4EF7-8984-31C4-DF0E-4AA6512E83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6981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1">
            <a:extLst>
              <a:ext uri="{FF2B5EF4-FFF2-40B4-BE49-F238E27FC236}">
                <a16:creationId xmlns:a16="http://schemas.microsoft.com/office/drawing/2014/main" id="{83811244-4990-692E-AB81-3214FEC47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1524" y="1745399"/>
            <a:ext cx="7171997" cy="1510782"/>
          </a:xfrm>
        </p:spPr>
        <p:txBody>
          <a:bodyPr>
            <a:normAutofit/>
          </a:bodyPr>
          <a:lstStyle/>
          <a:p>
            <a:r>
              <a:rPr lang="pl-PL" dirty="0"/>
              <a:t>Postępowanie odwoławcze przed KIO – nowe zasady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3607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D4CC-3E11-B2DD-C766-5EE76C91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BDF924-D53E-3DE5-5D6E-D1BEC0FF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PODSTAWY PRAWNE 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274C38-6E1F-5C02-F6C9-DD0A90FF2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ustawa z dnia 21 maja 2025 roku o zmianie niektórych ustaw w celu deregulacji prawa gospodarczego i administracyjnego oraz doskonalenia zasad opracowywania prawa gospodarczego („Ustawa </a:t>
            </a:r>
            <a:r>
              <a:rPr lang="pl-PL" dirty="0" err="1"/>
              <a:t>Deregulacyjna</a:t>
            </a:r>
            <a:r>
              <a:rPr lang="pl-PL" dirty="0"/>
              <a:t>”)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rozporządzenia Prezesa Rady Ministrów z dnia 12 marca 2026 r. zmieniające rozporządzenie w sprawie postępowania przy rozpoznawaniu odwołań przez Krajową Izbę Odwoławczą („Rozporządzenie Zmieniające”)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66CBE2-8BC5-6BB9-CA53-0F41D3A36B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781B7-A3EA-993A-ABDC-F61658B123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026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94D7-7FDC-3C5B-427F-86F137BF7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F1C4AC-97E0-3AE7-CEDD-5B09E8C6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ZDALNE POSIEDZENIA</a:t>
            </a:r>
            <a:r>
              <a:rPr lang="pl-PL" dirty="0"/>
              <a:t> i</a:t>
            </a:r>
            <a:r>
              <a:rPr lang="pl-PL" dirty="0">
                <a:solidFill>
                  <a:schemeClr val="bg1"/>
                </a:solidFill>
              </a:rPr>
              <a:t> ROZPRAWY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8D9206-51CC-A7CC-755E-5E0E82C85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na sali rozpraw musi być obecny jedynie skład orzekający i protokolant,</a:t>
            </a:r>
          </a:p>
          <a:p>
            <a:pPr algn="just"/>
            <a:r>
              <a:rPr lang="pl-PL" dirty="0"/>
              <a:t>strony i uczestnicy oraz ich pełnomocnicy decydują, czy uczestniczyć </a:t>
            </a:r>
            <a:br>
              <a:rPr lang="pl-PL" dirty="0"/>
            </a:br>
            <a:r>
              <a:rPr lang="pl-PL" dirty="0"/>
              <a:t>w rozprawie/posiedzeniu w formule stacjonarnej, czy w formie zdalnej,</a:t>
            </a:r>
          </a:p>
          <a:p>
            <a:pPr algn="just"/>
            <a:r>
              <a:rPr lang="pl-PL" dirty="0"/>
              <a:t>KIO może odmówić udziału w zdalnym posiedzeniu/rozprawie danej osobie, jeżeli:</a:t>
            </a:r>
          </a:p>
          <a:p>
            <a:pPr lvl="1" algn="just"/>
            <a:r>
              <a:rPr lang="pl-PL" dirty="0"/>
              <a:t>warunki w miejscu jej przebywania nie będą licować z powagą KIO albo będą stanowić przeszkodę do dokonania czynności procesowych ,</a:t>
            </a:r>
          </a:p>
          <a:p>
            <a:pPr lvl="1" algn="just"/>
            <a:r>
              <a:rPr lang="pl-PL" dirty="0"/>
              <a:t>jej zachowanie będzie budzić uzasadnione wątpliwości co do prawidłowości czynności dokonanych z jej udziałem (np. zachowanie budzące podejrzenie, że osoba jest pod wpływem alkoholu lub środków odurzających)</a:t>
            </a:r>
          </a:p>
          <a:p>
            <a:pPr marL="0" indent="0" algn="just">
              <a:buNone/>
            </a:pPr>
            <a:r>
              <a:rPr lang="pl-PL" b="1" dirty="0"/>
              <a:t>Na postanowienie o odmowie uczestnictwa w posiedzeniu/rozprawie nie przysługuje skarga do Sądu Zamówień Publicznych!</a:t>
            </a:r>
          </a:p>
          <a:p>
            <a:endParaRPr lang="pl-PL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B07170-3A14-2AAF-D5FC-3234D7DD0C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36AD84-EF8D-F4F0-9343-21BAB3DE3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822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3D09-FA42-7BF9-AB1A-9F52A463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A29DF-71C7-33FF-C4D8-C2BA1D93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SKŁADANIE PISM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BE47CA-29D5-72BE-9890-065F6D416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obowiązek dołączenia do pisma wnoszonego do KIO w formie pisemnej </a:t>
            </a:r>
            <a:r>
              <a:rPr lang="pl-PL" dirty="0"/>
              <a:t>dowodu przekazania tego pisma/ /kopii pisma stronom i uczestnikom postępowania albo złożenia oświadczenia o przekazaniu pisma lub jego kopii,</a:t>
            </a:r>
          </a:p>
          <a:p>
            <a:pPr algn="just"/>
            <a:r>
              <a:rPr lang="pl-PL" b="1" dirty="0"/>
              <a:t>w toku posiedzenia/rozprawy stacjonarnej </a:t>
            </a:r>
            <a:r>
              <a:rPr lang="pl-PL" dirty="0"/>
              <a:t>– obowiązek złożenia odpisów pism składanych w formie pisemnej dla stron i uczestników postpowania,</a:t>
            </a:r>
          </a:p>
          <a:p>
            <a:pPr algn="just"/>
            <a:r>
              <a:rPr lang="pl-PL" b="1" dirty="0"/>
              <a:t>w toku posiedzenia/rozprawy zdalnej </a:t>
            </a:r>
            <a:r>
              <a:rPr lang="pl-PL" dirty="0"/>
              <a:t>– zasadą jest składanie pism </a:t>
            </a:r>
            <a:br>
              <a:rPr lang="pl-PL" dirty="0"/>
            </a:br>
            <a:r>
              <a:rPr lang="pl-PL" dirty="0"/>
              <a:t>w postaci elektronicznej i przekazanie ich w takiej formie stronom i uczestnikom postępowania,</a:t>
            </a:r>
          </a:p>
          <a:p>
            <a:endParaRPr lang="pl-PL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C380DC-BEDE-AEF9-6B7B-81B26C3252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888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F8E75-02E8-E99D-3971-BB91C45B6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9A96D-B121-2F3F-C690-B5C6ABFD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SKŁADANIE PISM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DFE416-A35F-F1E7-6123-A6C368392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obowiązek złożenia przez zamawiającego odpowiedzi na odwołanie w terminie wyznaczonym przez Prezesa KIO </a:t>
            </a:r>
            <a:r>
              <a:rPr lang="pl-PL" dirty="0"/>
              <a:t>– nie krótszym niż 5 dni od dnia przekazania zamawiającemu odwołania albo jego kopii, wraz z dołączeniem dowodów dla poparcia twierdzeń zamawiającego lub odparcia twierdzeń odwołującego,</a:t>
            </a:r>
          </a:p>
          <a:p>
            <a:pPr algn="just"/>
            <a:endParaRPr lang="pl-PL" dirty="0"/>
          </a:p>
          <a:p>
            <a:pPr algn="just"/>
            <a:r>
              <a:rPr lang="pl-PL" b="1" dirty="0"/>
              <a:t>obowiązek przedstawienia twierdzeń i dowodów przez przystępującego, już w treści przystąpienia do postępowania odwoławczego – tj. w terminie 3 dni od dnia zawiadomienia przez zamawiającego o wniesieniu odwołania i wezwania do przystąpienia do postępowania odwoławczego!!!!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FAECF6-1200-068C-E90F-61BF67796C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F658D4-BF19-1DC5-FADB-B0ECB4C508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3270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248F9-1F31-EC02-8E4B-23778463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B1154C-7D24-DEE5-F586-611EA94A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ZMIANY W DOWODACH – ZAOSTRZENIE WYMAGAŃ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0F4C3E-0E37-5663-93FC-4835C512B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obowiązek </a:t>
            </a:r>
            <a:r>
              <a:rPr lang="pl-PL" dirty="0"/>
              <a:t>wyszczególnienia w treści wniosku dowodowego faktów, które mają zostać wykazane danym dowodem (analogia do KPC),</a:t>
            </a:r>
          </a:p>
          <a:p>
            <a:pPr algn="just"/>
            <a:r>
              <a:rPr lang="pl-PL" dirty="0"/>
              <a:t>wprowadzają terminy zgłaszania dowodów </a:t>
            </a:r>
            <a:r>
              <a:rPr lang="pl-PL" dirty="0">
                <a:sym typeface="Wingdings" panose="05000000000000000000" pitchFamily="2" charset="2"/>
              </a:rPr>
              <a:t>ZASADA:</a:t>
            </a:r>
            <a:endParaRPr lang="pl-PL" dirty="0"/>
          </a:p>
          <a:p>
            <a:pPr lvl="1" algn="just"/>
            <a:r>
              <a:rPr lang="pl-PL" dirty="0"/>
              <a:t>Odwołujący – w odwołaniu,</a:t>
            </a:r>
          </a:p>
          <a:p>
            <a:pPr lvl="1" algn="just"/>
            <a:r>
              <a:rPr lang="pl-PL" dirty="0"/>
              <a:t>Zamawiający – w odpowiedzi na odwołanie,</a:t>
            </a:r>
          </a:p>
          <a:p>
            <a:pPr lvl="1" algn="just"/>
            <a:r>
              <a:rPr lang="pl-PL" dirty="0"/>
              <a:t>Przystępujący – w przystąpieniu </a:t>
            </a:r>
          </a:p>
          <a:p>
            <a:pPr marL="540000" lvl="1" indent="0" algn="just">
              <a:buNone/>
            </a:pPr>
            <a:r>
              <a:rPr lang="pl-PL" b="1" dirty="0"/>
              <a:t>lub wraz z innym pismem wniesionym najpóźniej w dniu poprzedzającym dzień posiedzenia/rozprawy pod rygorem utraty prawa powoływania dowodów </a:t>
            </a:r>
            <a:r>
              <a:rPr lang="pl-PL" b="1" dirty="0">
                <a:sym typeface="Wingdings" panose="05000000000000000000" pitchFamily="2" charset="2"/>
              </a:rPr>
              <a:t> </a:t>
            </a:r>
            <a:r>
              <a:rPr lang="pl-PL" dirty="0">
                <a:sym typeface="Wingdings" panose="05000000000000000000" pitchFamily="2" charset="2"/>
              </a:rPr>
              <a:t>prognozowana zasada w KIO – dowody należy złożyć najszybciej, jak to stało się obiektywnie możliwe</a:t>
            </a:r>
            <a:endParaRPr lang="pl-PL" dirty="0"/>
          </a:p>
          <a:p>
            <a:pPr algn="just"/>
            <a:r>
              <a:rPr lang="pl-PL" dirty="0"/>
              <a:t>KIO odmówi przeprowadzenia dowodów, które zostaną złożone później, czyli również dowodów przedłożonych na rozprawie! </a:t>
            </a:r>
          </a:p>
          <a:p>
            <a:endParaRPr lang="pl-PL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8BD16F-9E15-236F-C9DC-6E7EAECF1F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775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F97E5-B7F4-9A73-13FE-44F76AB6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0092F-EE80-334B-2A52-1CCFB6D5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332" y="0"/>
            <a:ext cx="12213332" cy="1600200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ZMIANY W DOWODACH – WYJĄTEK 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377450-FA9B-76B2-E9E6-0BF028E3F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dowody, co do których przedstawiający je wykaże, że wcześniejsze ich pozyskanie nie było możliwe lub konieczność ich powołania wyniknęła w toku postępowania odwoławczego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ww. dowody będzie można przedstawiać aż do zamknięcia rozprawy ALE będą to absolutnie wyjątkowe sytuacje i można się spodziewać, że KIO nie będzie dopuszczała dowodów składanych na rozprawie</a:t>
            </a:r>
          </a:p>
          <a:p>
            <a:pPr algn="just"/>
            <a:endParaRPr lang="pl-PL" dirty="0"/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6DA0D3-9156-FA07-5CB0-579E10AD7A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F0C731-89D7-6676-7832-B220880B42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680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D2953-CD94-8414-7913-851B20C37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99764-45A2-0710-BF36-869D559B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333" y="0"/>
            <a:ext cx="12331319" cy="1445400"/>
          </a:xfrm>
        </p:spPr>
        <p:txBody>
          <a:bodyPr/>
          <a:lstStyle/>
          <a:p>
            <a:r>
              <a:rPr lang="pl-PL" dirty="0"/>
              <a:t>Projekt zmiany PZP z 2.06.2026 r. 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7DCD4A-93F7-743D-FA00-F3E80445B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projekt z dnia 2.06.2026 r. ustawy o zmianie ustawy - Prawo zamówień publicznych oraz ustawy o kosztach sądowych w sprawach cywilnych </a:t>
            </a:r>
          </a:p>
          <a:p>
            <a:pPr lvl="1" algn="just"/>
            <a:r>
              <a:rPr lang="pl-PL" dirty="0"/>
              <a:t>projekt Prezes UZP,</a:t>
            </a:r>
          </a:p>
          <a:p>
            <a:pPr lvl="1" algn="just"/>
            <a:r>
              <a:rPr lang="pl-PL" dirty="0"/>
              <a:t>cel:</a:t>
            </a:r>
          </a:p>
          <a:p>
            <a:pPr lvl="2" algn="just"/>
            <a:r>
              <a:rPr lang="pl-PL" dirty="0"/>
              <a:t>poprawa efektywności udzielania zamówień publicznych przez przyśpieszenie procesu udzielania zamówień publicznych dzięki usprawnieniu procesu rozpoznawania odwołań przez KIO,</a:t>
            </a:r>
          </a:p>
          <a:p>
            <a:pPr lvl="2" algn="just"/>
            <a:r>
              <a:rPr lang="pl-PL" dirty="0"/>
              <a:t>„</a:t>
            </a:r>
            <a:r>
              <a:rPr lang="pl-PL" i="1" dirty="0"/>
              <a:t>zmiany ukierunkowane </a:t>
            </a:r>
            <a:r>
              <a:rPr lang="pl-PL" b="1" i="1" u="sng" dirty="0"/>
              <a:t>na ograniczenie stale rosnącej liczby odwołań </a:t>
            </a:r>
            <a:r>
              <a:rPr lang="pl-PL" i="1" dirty="0"/>
              <a:t>wnoszonych do Prezesa KIO, a także usprawniające proces ich rozpatrywania</a:t>
            </a:r>
            <a:r>
              <a:rPr lang="pl-PL" dirty="0"/>
              <a:t>”</a:t>
            </a:r>
          </a:p>
          <a:p>
            <a:pPr lvl="2" algn="just"/>
            <a:r>
              <a:rPr lang="pl-PL" dirty="0"/>
              <a:t>ujednolicenie orzecznictwa KIO oraz interpretacji Pzp wśród instytucji kontroli udzielania zamówień publicznych </a:t>
            </a:r>
          </a:p>
          <a:p>
            <a:pPr lvl="1"/>
            <a:r>
              <a:rPr lang="pl-PL" dirty="0"/>
              <a:t>planowany termin wprowadzenia zmian – IV kwartał 2026 r. 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27836A-8717-507D-C6A3-68AAC11B2A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B28DFB-DE03-C8A0-B632-23D5FD7634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1330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F1B81-D196-959E-C6AC-6BD272A43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D55441-4B37-EB9B-21C7-A44A612EE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6166"/>
            <a:ext cx="12545961" cy="1152128"/>
          </a:xfrm>
        </p:spPr>
        <p:txBody>
          <a:bodyPr/>
          <a:lstStyle/>
          <a:p>
            <a:r>
              <a:rPr lang="pl-PL" dirty="0"/>
              <a:t>Projekt zmiany PZP z 2.06.2026 r. 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869711-DF62-D2E3-FE44-A9779A8F2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endParaRPr lang="pl-PL" dirty="0">
              <a:sym typeface="Wingdings" panose="05000000000000000000" pitchFamily="2" charset="2"/>
            </a:endParaRPr>
          </a:p>
          <a:p>
            <a:pPr marL="540000" lvl="1" indent="0" algn="just">
              <a:buNone/>
            </a:pPr>
            <a:r>
              <a:rPr lang="pl-PL" dirty="0">
                <a:sym typeface="Wingdings" panose="05000000000000000000" pitchFamily="2" charset="2"/>
              </a:rPr>
              <a:t>	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80F2F4-F71D-C4AD-E501-ED09E6F737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EC466F-1606-78C8-5C32-9B3B08216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C6E23D48-ABF2-A36B-0708-D08F76CEC04E}"/>
              </a:ext>
            </a:extLst>
          </p:cNvPr>
          <p:cNvGraphicFramePr>
            <a:graphicFrameLocks noGrp="1"/>
          </p:cNvGraphicFramePr>
          <p:nvPr/>
        </p:nvGraphicFramePr>
        <p:xfrm>
          <a:off x="1752601" y="1374490"/>
          <a:ext cx="8503920" cy="4545794"/>
        </p:xfrm>
        <a:graphic>
          <a:graphicData uri="http://schemas.openxmlformats.org/drawingml/2006/table">
            <a:tbl>
              <a:tblPr firstRow="1" firstCol="1" bandRow="1"/>
              <a:tblGrid>
                <a:gridCol w="6585265">
                  <a:extLst>
                    <a:ext uri="{9D8B030D-6E8A-4147-A177-3AD203B41FA5}">
                      <a16:colId xmlns:a16="http://schemas.microsoft.com/office/drawing/2014/main" val="3856225107"/>
                    </a:ext>
                  </a:extLst>
                </a:gridCol>
                <a:gridCol w="1918655">
                  <a:extLst>
                    <a:ext uri="{9D8B030D-6E8A-4147-A177-3AD203B41FA5}">
                      <a16:colId xmlns:a16="http://schemas.microsoft.com/office/drawing/2014/main" val="1541324212"/>
                    </a:ext>
                  </a:extLst>
                </a:gridCol>
              </a:tblGrid>
              <a:tr h="777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Rodzaj postępowania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 dirty="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Maksymalny wpis </a:t>
                      </a:r>
                      <a:endParaRPr lang="pl-PL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612679"/>
                  </a:ext>
                </a:extLst>
              </a:tr>
              <a:tr h="777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Dostawy / usługi / konkurs – poniżej progów UE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12 000 zł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478948"/>
                  </a:ext>
                </a:extLst>
              </a:tr>
              <a:tr h="48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Roboty budowlane – poniżej progów UE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15 000 zł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470307"/>
                  </a:ext>
                </a:extLst>
              </a:tr>
              <a:tr h="48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 dirty="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Dostawy / usługi / konkurs – ≥ progi UE</a:t>
                      </a:r>
                      <a:endParaRPr lang="pl-PL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24 000 zł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533973"/>
                  </a:ext>
                </a:extLst>
              </a:tr>
              <a:tr h="48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Roboty budowlane – ≥ progi UE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30 000 zł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157786"/>
                  </a:ext>
                </a:extLst>
              </a:tr>
              <a:tr h="5603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Dostawy / usługi / konkurs ≥ 15 mln € </a:t>
                      </a:r>
                      <a:b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60 000 zł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65932"/>
                  </a:ext>
                </a:extLst>
              </a:tr>
              <a:tr h="48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Roboty budowlane ≥ 15 mln € i &lt; 30 mln €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60 000 zł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48579"/>
                  </a:ext>
                </a:extLst>
              </a:tr>
              <a:tr h="48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kern="10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Roboty budowlane ≥ 30 mln €</a:t>
                      </a:r>
                      <a:endParaRPr lang="pl-PL" sz="13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900" b="1" kern="100" dirty="0">
                          <a:effectLst/>
                          <a:latin typeface="Gotham book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150 000 zł</a:t>
                      </a:r>
                      <a:endParaRPr lang="pl-PL" sz="13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194" marR="77194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43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264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34E9F7-CF74-5B25-A0AF-FAC85078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Zmiana projektu nowelizacji UD409 10.08.2026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6EF66F-83D6-AC5F-88DC-6C39BF47E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Koszty odwołań i skarg – niższe, odwołania do 50 000 zł, skargi do 100 000 zł,</a:t>
            </a:r>
          </a:p>
          <a:p>
            <a:r>
              <a:rPr lang="pl-PL" dirty="0"/>
              <a:t>Odpowiedź na odwołanie - Zamawiający ma mieć  7 dni od wniesienia odwołania,</a:t>
            </a:r>
          </a:p>
          <a:p>
            <a:r>
              <a:rPr lang="pl-PL" dirty="0"/>
              <a:t>Przystępujący może składać dowody do zamknięcia rozprawy!</a:t>
            </a:r>
          </a:p>
          <a:p>
            <a:r>
              <a:rPr lang="pl-PL" dirty="0"/>
              <a:t>Ujednolicenie orzecznictwa</a:t>
            </a:r>
          </a:p>
          <a:p>
            <a:pPr lvl="1"/>
            <a:r>
              <a:rPr lang="pl-PL" dirty="0"/>
              <a:t>Uchwały zgromadzenia Krajowej Izby Odwoławczej</a:t>
            </a:r>
          </a:p>
          <a:p>
            <a:pPr lvl="1"/>
            <a:r>
              <a:rPr lang="pl-PL" dirty="0"/>
              <a:t>Objaśnienia prawne Prezesa UZP wiążące m.in. dla organów kontroli,</a:t>
            </a:r>
          </a:p>
          <a:p>
            <a:pPr lvl="1"/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>
                <a:hlinkClick r:id="rId2"/>
              </a:rPr>
              <a:t>PZP_NEWSLETTER </a:t>
            </a:r>
            <a:r>
              <a:rPr lang="pl-PL" dirty="0" err="1">
                <a:hlinkClick r:id="rId2"/>
              </a:rPr>
              <a:t>WAKACYJNY_nr</a:t>
            </a:r>
            <a:r>
              <a:rPr lang="pl-PL" dirty="0">
                <a:hlinkClick r:id="rId2"/>
              </a:rPr>
              <a:t> 8 - SDZLEGAL Schindhelm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4E9DA4-FEEE-9834-7325-AC564796FD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16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E267B2-597A-A9C9-4E09-84E181520C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298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331AB-46A8-4D21-0FDC-4AE721B16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>
            <a:extLst>
              <a:ext uri="{FF2B5EF4-FFF2-40B4-BE49-F238E27FC236}">
                <a16:creationId xmlns:a16="http://schemas.microsoft.com/office/drawing/2014/main" id="{7997C7B2-35D6-57D2-1417-6ACCE74731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Certyfikacja wykonawców – a samooczyszczenie</a:t>
            </a:r>
          </a:p>
        </p:txBody>
      </p:sp>
    </p:spTree>
    <p:extLst>
      <p:ext uri="{BB962C8B-B14F-4D97-AF65-F5344CB8AC3E}">
        <p14:creationId xmlns:p14="http://schemas.microsoft.com/office/powerpoint/2010/main" val="3231599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77FA-7DA1-E628-1505-817919E7F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E1940A-4262-D163-4C80-D219293C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Art.  111. PZP Okres wykluczenia wykonawcy z postępowania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3E5D94-FB1C-F366-83BB-545D9DA7D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Wykluczenie wykonawcy następuje: w przypadkach, o których mowa w:</a:t>
            </a:r>
          </a:p>
          <a:p>
            <a:r>
              <a:rPr lang="pl-PL" dirty="0"/>
              <a:t>art. 109 ust. 1 pkt 2 i 3 - na okres 3 lat od dnia uprawomocnienia się odpowiednio wyroku potwierdzającego zaistnienie jednej z podstaw wykluczenia, wydania ostatecznej decyzji lub zaistnienia zdarzenia będącego podstawą wykluczenia, chyba że w wyroku lub decyzji został określony inny okres wykluczenia;</a:t>
            </a:r>
          </a:p>
          <a:p>
            <a:r>
              <a:rPr lang="pl-PL" dirty="0"/>
              <a:t>w przypadkach, o których mowa w art. 108 ust. 1 pkt 5, art. 109 ust. 1 pkt 4, 5, 7 i 9, na okres 3 lat </a:t>
            </a:r>
            <a:r>
              <a:rPr lang="pl-PL" b="1" dirty="0">
                <a:solidFill>
                  <a:srgbClr val="FF0000"/>
                </a:solidFill>
              </a:rPr>
              <a:t>od zaistnienia zdarzenia będącego podstawą wykluczenia;</a:t>
            </a:r>
          </a:p>
          <a:p>
            <a:r>
              <a:rPr lang="pl-PL" dirty="0"/>
              <a:t>w przypadku, o którym mowa w art. 109 ust. 1 pkt 8, na okres 2 lat </a:t>
            </a:r>
            <a:r>
              <a:rPr lang="pl-PL" b="1" dirty="0">
                <a:solidFill>
                  <a:srgbClr val="FF0000"/>
                </a:solidFill>
              </a:rPr>
              <a:t>od zaistnienia zdarzenia będącego podstawą wykluczenia;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4709C-1AC4-C168-2B08-EA536ED1E9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E00EF3-592D-03EA-F087-1FF7EA4486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0234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9A283-F30B-52E9-3C00-926539AEB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D5300D-BFC8-B56C-8097-C3B841CCE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Wyrok z dnia 1 września 2026 r. KIO 3494/26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07DD8A-FB42-7F72-B7E7-649C51C4D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i="1" dirty="0"/>
              <a:t>Izba podkreśla zatem konieczność dokonania </a:t>
            </a:r>
            <a:r>
              <a:rPr lang="pl-PL" i="1" dirty="0" err="1"/>
              <a:t>prounijnej</a:t>
            </a:r>
            <a:r>
              <a:rPr lang="pl-PL" i="1" dirty="0"/>
              <a:t> wykładni art. 111 pkt 6 Pzp, która nie pozwala na takie rozumienie "zdarzenia", które ogranicza się do jednego sztywno określonego faktu i terminu, ale wymaga uwzględnienia okoliczności, w których ten fakt zaistniał, okoliczności jego ujawnienia i </a:t>
            </a:r>
            <a:r>
              <a:rPr lang="pl-PL" b="1" i="1" dirty="0"/>
              <a:t>konieczności niedopuszczenia do tego, aby podleganie wykonawcy wykluczeniu w określonym czasie stało się fikcją. </a:t>
            </a:r>
            <a:r>
              <a:rPr lang="pl-PL" i="1" dirty="0"/>
              <a:t>(...) </a:t>
            </a:r>
          </a:p>
          <a:p>
            <a:pPr marL="0" indent="0">
              <a:buNone/>
            </a:pPr>
            <a:endParaRPr lang="pl-PL" i="1" dirty="0"/>
          </a:p>
          <a:p>
            <a:pPr marL="0" indent="0">
              <a:buNone/>
            </a:pPr>
            <a:r>
              <a:rPr lang="pl-PL" b="1" i="1" dirty="0">
                <a:solidFill>
                  <a:srgbClr val="00B050"/>
                </a:solidFill>
              </a:rPr>
              <a:t>Skoro w okresie korzystania ze środków ochrony prawnej art. 111 pkt 6 nie ma do niego zastosowania ze względu na brak prawomocności, to w takim razie przepis ten powinien mieć zastosowanie od dnia, w którym wykluczenie stało się prawomocne.</a:t>
            </a:r>
            <a:endParaRPr lang="pl-PL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br>
              <a:rPr lang="pl-PL" dirty="0"/>
            </a:b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21B63C-8248-17BE-7C9A-B7A639A686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0A91F0-1DD0-FFD2-09EA-F5A79F4C92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9982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A890F-2AC7-94EE-504D-7057D61D5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6FF491-D436-26C0-0076-296A1153B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PODSTAWY PRAWNE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160096-90ED-7F8B-7DA4-963ACDCA8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ustawa z dnia 5 sierpnia 2025 r. o certyfikacji wykonawców zamówień publicznych (ogłoszona w dniu 11 września 2025 r. w Dzienniku Ustaw RP (Dz. U. poz. 1235)</a:t>
            </a:r>
          </a:p>
          <a:p>
            <a:endParaRPr lang="pl-PL" dirty="0"/>
          </a:p>
          <a:p>
            <a:r>
              <a:rPr lang="pl-PL" dirty="0"/>
              <a:t>rozporządzenie Ministra Finansów i Gospodarki w sprawie poziomów zdolności wykonawcy do wykonania zamówienia na roboty budowlane – projekt z dnia 29.05.2026 r. (wejście w życie – 12 lipca 2026 r.)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33CA7B-27F1-070B-4A15-9B192A2BC9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DABBFA-53A0-C915-ED18-603315AC25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8428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1642A-130F-ABF0-5784-2E7377D8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3D3FD-5BD6-D9DE-2EF7-450CA2E6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BAZA DANYCH O CERTYFIKACJI WYKONAWCÓW ZAMÓWIEŃ PUBLICZNYCH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957B25-678E-4024-B116-B94B38891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prowadzi minister właściwy ds. gospodarki w formie systemu teleinformatycznego </a:t>
            </a:r>
          </a:p>
          <a:p>
            <a:pPr lvl="0"/>
            <a:r>
              <a:rPr lang="pl-PL" dirty="0"/>
              <a:t>w bazie tej gromadzi się dane o:</a:t>
            </a:r>
          </a:p>
          <a:p>
            <a:pPr lvl="1"/>
            <a:r>
              <a:rPr lang="pl-PL" dirty="0"/>
              <a:t>certyfikacjach udzielonych wykonawcom i wydanych certyfikatach, które są ważne, utraciły ważność, których ważność została zawieszona,</a:t>
            </a:r>
          </a:p>
          <a:p>
            <a:pPr lvl="1"/>
            <a:r>
              <a:rPr lang="pl-PL" dirty="0"/>
              <a:t>wykonawcach ubiegających się o udzielenie certyfikacji,</a:t>
            </a:r>
          </a:p>
          <a:p>
            <a:pPr lvl="1"/>
            <a:r>
              <a:rPr lang="pl-PL" dirty="0"/>
              <a:t>podmiotach certyfikujących</a:t>
            </a:r>
          </a:p>
          <a:p>
            <a:pPr lvl="0"/>
            <a:r>
              <a:rPr lang="pl-PL" dirty="0"/>
              <a:t>w bazie zamieszcza się certyfikat i zapewnia się każdemu możliwość samodzielnego i nieodpłatnego pobrania, w postaci elektronicznej, ważnego certyfikatu</a:t>
            </a:r>
          </a:p>
          <a:p>
            <a:pPr lvl="0"/>
            <a:r>
              <a:rPr lang="pl-PL" dirty="0"/>
              <a:t>co do zasady - jawność i ogólnodostępność danych w bazie</a:t>
            </a:r>
          </a:p>
          <a:p>
            <a:pPr lvl="0"/>
            <a:endParaRPr lang="pl-PL" dirty="0"/>
          </a:p>
          <a:p>
            <a:pPr lvl="1"/>
            <a:endParaRPr lang="pl-PL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1705DA-36AC-6D06-4E89-62967F1967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3E2EB-9304-E23D-6E9D-D415DAF2F2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3784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200CD-A668-06D3-1F08-3D2C15A7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D0672B-6876-66FC-3E83-3BF91913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CERTYFIKACJI I ICH ISTOTA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38DA11-C1A8-9A7E-83EF-543E0A4E8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certyfikacja potwierdzająca niepodleganie przez wykonawcę wykluczeniu z postępowania o udzielenie zamówienia publicznego</a:t>
            </a:r>
          </a:p>
          <a:p>
            <a:pPr lvl="1" algn="just"/>
            <a:r>
              <a:rPr lang="pl-PL" dirty="0"/>
              <a:t>potwierdzenie faktu, iż względem danego wykonawcy </a:t>
            </a:r>
            <a:r>
              <a:rPr lang="pl-PL" b="1" dirty="0"/>
              <a:t>nie zachodzą podstawy wykluczenia</a:t>
            </a:r>
            <a:r>
              <a:rPr lang="pl-PL" dirty="0"/>
              <a:t>, </a:t>
            </a:r>
            <a:r>
              <a:rPr lang="pl-PL" b="1" dirty="0"/>
              <a:t>o których mowa w art. 108 ust. 1 pkt 1-5 i ust. 2 oraz art. 109 ust. 1 pkt 1-5 i 7-10 Pzp</a:t>
            </a:r>
          </a:p>
          <a:p>
            <a:pPr lvl="1" algn="just"/>
            <a:r>
              <a:rPr lang="pl-PL" dirty="0"/>
              <a:t>wykonawca ma możliwość ubiegania się o weryfikację:</a:t>
            </a:r>
          </a:p>
          <a:p>
            <a:pPr lvl="2" algn="just"/>
            <a:r>
              <a:rPr lang="pl-PL" dirty="0"/>
              <a:t>wyłącznie obligatoryjnych podstaw wykluczenia, o których mowa w art. 108 ust. 1 pkt 1-5 Pzp</a:t>
            </a:r>
          </a:p>
          <a:p>
            <a:pPr lvl="2" algn="just"/>
            <a:r>
              <a:rPr lang="pl-PL" dirty="0"/>
              <a:t>obligatoryjnych podstaw wykluczenia wraz z wybranymi podstawami wykluczenia z art. 108 ust. 2 lub art. 109 ust. 1 pkt 1-5 lub 7-10 Pzp</a:t>
            </a:r>
          </a:p>
          <a:p>
            <a:pPr lvl="1" algn="just"/>
            <a:r>
              <a:rPr lang="pl-PL" dirty="0"/>
              <a:t>certyfikat obejmuje również </a:t>
            </a:r>
            <a:r>
              <a:rPr lang="pl-PL" b="1" dirty="0"/>
              <a:t>weryfikację pozostawania wykonawcy w okresie wykluczenia</a:t>
            </a:r>
            <a:r>
              <a:rPr lang="pl-PL" dirty="0"/>
              <a:t> na podstawie art. 111 pkt 1-6 Pzp</a:t>
            </a:r>
          </a:p>
          <a:p>
            <a:pPr lvl="1"/>
            <a:endParaRPr lang="pl-PL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0ADE97-AF99-E3BD-E5FD-D60685C1C2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3270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4FCC-06CE-BD68-1143-C4B53FACB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785BA-CCC9-C760-3EA8-B348A187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CERTYFIKACJI I ICH ISTOTA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A6484F-383C-3BCA-6A3E-B696C9A78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certyfikacja potwierdzająca </a:t>
            </a:r>
            <a:r>
              <a:rPr lang="pl-PL" b="1" u="sng" dirty="0"/>
              <a:t>posiadanie zdolności do należytego wykonania zamówienia publicznego przez wykonawcę </a:t>
            </a:r>
            <a:r>
              <a:rPr lang="pl-PL" dirty="0"/>
              <a:t>w zakresie:</a:t>
            </a:r>
          </a:p>
          <a:p>
            <a:endParaRPr lang="pl-PL" dirty="0"/>
          </a:p>
          <a:p>
            <a:pPr lvl="1"/>
            <a:r>
              <a:rPr lang="pl-PL" dirty="0"/>
              <a:t>zdolności do występowania w obrocie gospodarczym</a:t>
            </a:r>
          </a:p>
          <a:p>
            <a:pPr lvl="1"/>
            <a:endParaRPr lang="pl-PL" dirty="0"/>
          </a:p>
          <a:p>
            <a:pPr lvl="1"/>
            <a:r>
              <a:rPr lang="pl-PL" dirty="0"/>
              <a:t>uprawnień do prowadzenia określonej działalności gospodarczej lub zawodowej, o ile wynika to z odrębnych przepisów,</a:t>
            </a:r>
          </a:p>
          <a:p>
            <a:pPr lvl="1"/>
            <a:endParaRPr lang="pl-PL" dirty="0"/>
          </a:p>
          <a:p>
            <a:pPr lvl="1"/>
            <a:r>
              <a:rPr lang="pl-PL" dirty="0"/>
              <a:t>sytuacji ekonomicznej lub finansowej,</a:t>
            </a:r>
          </a:p>
          <a:p>
            <a:pPr lvl="1"/>
            <a:endParaRPr lang="pl-PL" dirty="0"/>
          </a:p>
          <a:p>
            <a:pPr lvl="1"/>
            <a:r>
              <a:rPr lang="pl-PL" dirty="0"/>
              <a:t>zdolności technicznej lub zawodowej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8FC434-06BE-1901-C228-5C63CDEC9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1696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65253-D1B3-3324-18E7-C1DBC6CE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478FA-A677-944A-EAC2-B75D4BBB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DOMNIEMANIA PRAWNE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C4EC76-BF82-9B16-42B6-88A71D4B3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domniemywa się, że wykonawca:</a:t>
            </a:r>
          </a:p>
          <a:p>
            <a:pPr marL="0" indent="0">
              <a:buNone/>
            </a:pPr>
            <a:endParaRPr lang="pl-PL" dirty="0"/>
          </a:p>
          <a:p>
            <a:pPr lvl="1"/>
            <a:r>
              <a:rPr lang="pl-PL" dirty="0"/>
              <a:t>nie podlega wykluczeniu z postępowania o udzielenie zamówienia publicznego, w tym w związku z przeprowadzeniem tzw. </a:t>
            </a:r>
            <a:r>
              <a:rPr lang="pl-PL" dirty="0" err="1"/>
              <a:t>self-cleaningu</a:t>
            </a:r>
            <a:r>
              <a:rPr lang="pl-PL" dirty="0"/>
              <a:t> w ramach procedury certyfikacji, lub</a:t>
            </a:r>
          </a:p>
          <a:p>
            <a:pPr lvl="1"/>
            <a:endParaRPr lang="pl-PL" dirty="0"/>
          </a:p>
          <a:p>
            <a:pPr lvl="1"/>
            <a:r>
              <a:rPr lang="pl-PL" dirty="0"/>
              <a:t>jest zdolny do wykonania zamówienia publicznego (np. określone doświadczenie, zasoby techniczne i organizacyjne, wykwalifikowana kadra) w zakresie objętym certyfikacją i przez okres, na który certyfikacja została udzielona</a:t>
            </a:r>
          </a:p>
          <a:p>
            <a:pPr lvl="1"/>
            <a:endParaRPr lang="pl-PL" dirty="0"/>
          </a:p>
          <a:p>
            <a:endParaRPr lang="pl-PL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4AA05F-BBCE-1E87-7A19-2FCEB9A4A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D64097-699D-73F1-095E-ADC8EED434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5768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66624-ED43-3E3A-90CB-8276BBC1D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FEC9C-604D-1577-244C-E358FCA2C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DOMNIEMANIA PRAWNE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FF0D44-AEE1-2CB6-3F44-DBCBE5F94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</a:rPr>
              <a:t>możliwość obalenia domniemania </a:t>
            </a:r>
            <a:r>
              <a:rPr lang="pl-PL" dirty="0"/>
              <a:t>– wykazanie, że wykonawca:</a:t>
            </a:r>
          </a:p>
          <a:p>
            <a:endParaRPr lang="pl-PL" dirty="0"/>
          </a:p>
          <a:p>
            <a:pPr lvl="1"/>
            <a:r>
              <a:rPr lang="pl-PL" dirty="0"/>
              <a:t>wprowadził w błąd podmiot certyfikujący, co mogło mieć istotny wpływ na udzielenie tej certyfikacji</a:t>
            </a:r>
          </a:p>
          <a:p>
            <a:pPr marL="540000" lvl="1" indent="0">
              <a:buNone/>
            </a:pPr>
            <a:endParaRPr lang="pl-PL" dirty="0"/>
          </a:p>
          <a:p>
            <a:pPr lvl="1"/>
            <a:r>
              <a:rPr lang="pl-PL" dirty="0"/>
              <a:t>przestał spełniać warunki udzielenia certyfikacji, </a:t>
            </a:r>
            <a:r>
              <a:rPr lang="pl-PL" b="1" u="sng" dirty="0"/>
              <a:t>spoczywa na tym, kto kwestionuje udzieloną danemu wykonawcy certyfikację, w zakresie potwierdzonym tą certyfikacją</a:t>
            </a:r>
          </a:p>
          <a:p>
            <a:pPr lvl="1"/>
            <a:endParaRPr lang="pl-PL" b="1" u="sng" dirty="0"/>
          </a:p>
          <a:p>
            <a:r>
              <a:rPr lang="pl-PL" dirty="0"/>
              <a:t>praktyczna trudność – dostęp KIO do dokumentów źródłowych procedury certyfikacji</a:t>
            </a:r>
          </a:p>
          <a:p>
            <a:endParaRPr lang="pl-PL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13E10E-652D-F619-9230-CC4C18BED9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8C8B32-1B4F-C5E3-D88D-8EF09932FC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6264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>
            <a:extLst>
              <a:ext uri="{FF2B5EF4-FFF2-40B4-BE49-F238E27FC236}">
                <a16:creationId xmlns:a16="http://schemas.microsoft.com/office/drawing/2014/main" id="{E70BB941-12DF-3971-ADE0-7A087D4A0F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Zmiany w gospodarce odpadami i prawie ochrony środowiska (?)</a:t>
            </a:r>
          </a:p>
        </p:txBody>
      </p:sp>
    </p:spTree>
    <p:extLst>
      <p:ext uri="{BB962C8B-B14F-4D97-AF65-F5344CB8AC3E}">
        <p14:creationId xmlns:p14="http://schemas.microsoft.com/office/powerpoint/2010/main" val="87279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E1107-8FAB-39C4-6B3B-690063BCF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2852E-D28B-3DBF-9FC0-F75FE4632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Ucpg – </a:t>
            </a:r>
            <a:r>
              <a:rPr lang="pl-PL" dirty="0" err="1"/>
              <a:t>uc</a:t>
            </a:r>
            <a:r>
              <a:rPr lang="pl-PL" dirty="0"/>
              <a:t> 100 – wersja „ostateczna”  9.09.2026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0B3B4C-97F5-E163-DAB9-6CC39FDBE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 </a:t>
            </a:r>
            <a:r>
              <a:rPr lang="pl-PL" dirty="0">
                <a:hlinkClick r:id="rId2"/>
              </a:rPr>
              <a:t>https://legislacja.rcl.gov.pl/projekt/12401003/katalog/13149459#13149459</a:t>
            </a:r>
            <a:endParaRPr lang="pl-PL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798C25-FF72-7881-6AA2-AC6C92EA1D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 dirty="0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27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543052-A278-AA0A-5802-D1D15F1B85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EC314C3-E621-3E90-965A-777385892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760" y="1600200"/>
            <a:ext cx="6606479" cy="32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58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F0DD6C-D825-E884-E59E-A10B8126A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zezwolenia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04CF8D-6B00-327D-3C11-5005274EC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Ustawa z dnia 11 czerwca 2026 r. o zmianie niektórych ustaw w celu uproszczenia procedur administracyjnych … :</a:t>
            </a:r>
          </a:p>
          <a:p>
            <a:pPr marL="0" indent="0">
              <a:buNone/>
            </a:pPr>
            <a:r>
              <a:rPr lang="pl-PL" dirty="0"/>
              <a:t>W art. 44 u.o. dodaje się ust. 4-9 w brzmieniu:</a:t>
            </a:r>
          </a:p>
          <a:p>
            <a:r>
              <a:rPr lang="pl-PL" dirty="0"/>
              <a:t>Jeżeli organ w terminie 60 dni od dnia doręczenia temu organowi wniosku o przedłużenie okresu obowiązywania zezwolenia na zbieranie odpadów lub zezwolenia na przetwarzanie odpadów nie wyda decyzji o odmowie przedłużenia, uznaje się, że z dniem następującym po dniu, w którym upłynął termin na wydanie decyzji, </a:t>
            </a:r>
            <a:r>
              <a:rPr lang="pl-PL" b="1" dirty="0"/>
              <a:t>zezwolenie na zbieranie odpadów lub zezwolenie na przetwarzanie odpadów zostało przedłużone na okres wskazany przez posiadacza odpadów, </a:t>
            </a:r>
            <a:r>
              <a:rPr lang="pl-PL" b="1" dirty="0" err="1"/>
              <a:t>niedłuższy</a:t>
            </a:r>
            <a:r>
              <a:rPr lang="pl-PL" b="1" dirty="0"/>
              <a:t> jednak niż do upływu 10 lat od dnia wydania zezwolenia, o którego przedłużenie ubiegał się posiadacz odpadów, na warunkach określonych w tym zezwoleniu</a:t>
            </a:r>
            <a:r>
              <a:rPr lang="pl-PL" dirty="0"/>
              <a:t>. (..)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D0F2B3-1E4C-FED6-CB8E-9B16867A5F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28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C7408F2-9898-AEAA-200B-5D34279BFB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351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2B0C2-19A5-8730-6DEA-F7B07790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DDE1A5-9216-FF1F-784F-B4ECE4D6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PPWR – Minimalna zawartość </a:t>
            </a:r>
            <a:r>
              <a:rPr lang="pl-PL" dirty="0" err="1"/>
              <a:t>recyklatu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277E4C-9AFE-8C58-12B6-B65153C16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Od 2030 r. tworzywowe części opakowań będą musiały zawierać określony udział materiału pochodzącego z recyklingu odpadów </a:t>
            </a:r>
            <a:r>
              <a:rPr lang="pl-PL" dirty="0" err="1"/>
              <a:t>pokonsumenckich</a:t>
            </a:r>
            <a:r>
              <a:rPr lang="pl-PL" dirty="0"/>
              <a:t>. Poziomy będą zależeć od rodzaju opakowania i wyniosą m.in.: </a:t>
            </a:r>
          </a:p>
          <a:p>
            <a:r>
              <a:rPr lang="pl-PL" dirty="0"/>
              <a:t>30% dla niektórych opakowań kontaktowo wrażliwych, wykonanych głównie z PET; </a:t>
            </a:r>
          </a:p>
          <a:p>
            <a:r>
              <a:rPr lang="pl-PL" dirty="0"/>
              <a:t>10% dla opakowań kontaktowo wrażliwych wykonanych z tworzyw innych niż PET; </a:t>
            </a:r>
          </a:p>
          <a:p>
            <a:r>
              <a:rPr lang="pl-PL" dirty="0"/>
              <a:t>30% dla jednorazowych butelek z tworzyw sztucznych na napoje; </a:t>
            </a:r>
          </a:p>
          <a:p>
            <a:r>
              <a:rPr lang="pl-PL" dirty="0"/>
              <a:t>35% dla pozostałych opakowań z tworzyw sztucznych.  </a:t>
            </a:r>
          </a:p>
          <a:p>
            <a:endParaRPr lang="pl-PL" dirty="0">
              <a:hlinkClick r:id="rId2"/>
            </a:endParaRPr>
          </a:p>
          <a:p>
            <a:pPr marL="0" indent="0">
              <a:buNone/>
            </a:pPr>
            <a:r>
              <a:rPr lang="pl-PL" dirty="0">
                <a:hlinkClick r:id="rId2"/>
              </a:rPr>
              <a:t>NEWSLETTER: PPWR coraz bliżej. Czy państwa opakowania i dokumentacja będą gotowe na 12 sierpnia 2026 r.? - SDZLEGAL Schindhelm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FB14230-A949-9316-7A98-31417A360A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29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781CB5-6BCD-F8CD-6038-2FC13A46F4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346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F3168C-094C-2FF6-0B97-14ABAE780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Katalog odpadów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D9C57108-2BB3-A305-9ADB-FEC2BA309A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119448" y="1315065"/>
            <a:ext cx="62989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1A2AD38-4631-E2E2-5ED5-86477F67F8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30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4059B2-F014-5DA1-C408-C98B2BB5D2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2F9048-F25D-AB8C-DC71-6E51C763A210}"/>
              </a:ext>
            </a:extLst>
          </p:cNvPr>
          <p:cNvSpPr txBox="1"/>
          <p:nvPr/>
        </p:nvSpPr>
        <p:spPr>
          <a:xfrm>
            <a:off x="465600" y="1602658"/>
            <a:ext cx="386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Wprowadzenie etapów produkcji, przetwarzania baterii – nowe kody, w tym dot. odpadów niebezpiecznych,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Zmiany w grupie 19 – odpady z instalacji,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„Tabela korelacji”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2224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2C1C6B-AD52-B516-D39C-B76FFA05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projekty w toku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61C066-CDD9-0276-E974-6B21FF227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Projekt ustawy o zmianie niektórych ustaw w celu usprawnienia działań Inspekcji Ochrony Środowiska – w fazie uzgodnień; </a:t>
            </a:r>
            <a:r>
              <a:rPr lang="pl-PL" dirty="0">
                <a:hlinkClick r:id="rId2"/>
              </a:rPr>
              <a:t>Projekt</a:t>
            </a:r>
            <a:r>
              <a:rPr lang="pl-PL" dirty="0"/>
              <a:t>;</a:t>
            </a:r>
          </a:p>
          <a:p>
            <a:r>
              <a:rPr lang="pl-PL" dirty="0"/>
              <a:t>Projekt ustawy o transgranicznym przemieszczaniu odpadów – w fazie uzgodnień; </a:t>
            </a:r>
            <a:r>
              <a:rPr lang="pl-PL" dirty="0">
                <a:hlinkClick r:id="rId3"/>
              </a:rPr>
              <a:t>Projekt</a:t>
            </a:r>
            <a:endParaRPr lang="pl-PL" dirty="0"/>
          </a:p>
          <a:p>
            <a:r>
              <a:rPr lang="pl-PL" dirty="0"/>
              <a:t>Projekt ustawy o zmianie ustawy – Prawo ochrony środowiska oraz niektórych innych ustaw – w fazie uzgodnień; </a:t>
            </a:r>
            <a:r>
              <a:rPr lang="pl-PL" dirty="0">
                <a:hlinkClick r:id="rId4"/>
              </a:rPr>
              <a:t>Projekt</a:t>
            </a:r>
            <a:r>
              <a:rPr lang="pl-PL" dirty="0"/>
              <a:t>;</a:t>
            </a:r>
          </a:p>
          <a:p>
            <a:r>
              <a:rPr lang="pl-PL" dirty="0"/>
              <a:t>Projekt ustawy o zmianie ustawy - Kodeks karny oraz niektórych innych ustaw – w fazie uzgodnień; </a:t>
            </a:r>
            <a:r>
              <a:rPr lang="pl-PL" dirty="0">
                <a:hlinkClick r:id="rId5"/>
              </a:rPr>
              <a:t>Projekt</a:t>
            </a:r>
            <a:br>
              <a:rPr lang="pl-PL" dirty="0"/>
            </a:b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624C4F-E400-4168-D4F0-8678D110A1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de-DE"/>
              <a:t>Folie </a:t>
            </a:r>
            <a:fld id="{9DE5E878-98C0-4758-B1C7-DB0F9977D4AD}" type="slidenum">
              <a:rPr lang="de-DE" smtClean="0"/>
              <a:pPr algn="ctr">
                <a:defRPr/>
              </a:pPr>
              <a:t>31</a:t>
            </a:fld>
            <a:endParaRPr lang="de-DE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1B6F784-1F18-0444-CDC1-57B59B44D9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fld id="{79835E42-6D4A-46CC-B59D-5108721DEF3D}" type="datetime1">
              <a:rPr lang="de-AT" smtClean="0"/>
              <a:pPr>
                <a:defRPr/>
              </a:pPr>
              <a:t>16.09.2026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078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76228F-6557-4C06-9472-EFD68F21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30000"/>
              </a:lnSpc>
            </a:pPr>
            <a:r>
              <a:rPr lang="pl-PL" sz="3200">
                <a:latin typeface="+mn-lt"/>
              </a:rPr>
              <a:t>DZIĘKUJĘ ZA UWAGĘ</a:t>
            </a:r>
            <a:endParaRPr lang="de-AT" sz="3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147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rgbClr val="5A5B5E"/>
          </a:solidFill>
        </p:spPr>
        <p:txBody>
          <a:bodyPr>
            <a:normAutofit/>
          </a:bodyPr>
          <a:lstStyle/>
          <a:p>
            <a:r>
              <a:rPr lang="pl-PL" sz="2500" dirty="0">
                <a:latin typeface="+mn-lt"/>
              </a:rPr>
              <a:t>ZESPÓŁ ZAMÓWIEŃ PUBLICZNYCH I GOSPODARKI ODPADAMI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3E2F565-51E2-4CD9-AD62-D977B19554B8}"/>
              </a:ext>
            </a:extLst>
          </p:cNvPr>
          <p:cNvSpPr txBox="1"/>
          <p:nvPr/>
        </p:nvSpPr>
        <p:spPr>
          <a:xfrm>
            <a:off x="5271533" y="2311569"/>
            <a:ext cx="61256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4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ExtraLight" panose="00000300000000000000" pitchFamily="50" charset="-18"/>
                <a:ea typeface="+mn-ea"/>
                <a:cs typeface="+mn-cs"/>
              </a:rPr>
              <a:t>	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 Tomasz Dąbrowski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radca prawny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senior </a:t>
            </a:r>
            <a:r>
              <a:rPr lang="pl-PL" sz="2000" b="1" dirty="0" err="1">
                <a:solidFill>
                  <a:srgbClr val="6422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64226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4226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180" marR="0" lvl="2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2265"/>
              </a:buClr>
              <a:buSzTx/>
              <a:buFont typeface="Montserrat ExtraLight" panose="00000300000000000000" pitchFamily="50" charset="-18"/>
              <a:buChar char="■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Kancelaria Prawna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Schampera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Dubis, Zając i Wspólnicy sp. j.</a:t>
            </a:r>
          </a:p>
          <a:p>
            <a:pPr marL="1440180" marR="0" lvl="2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2265"/>
              </a:buClr>
              <a:buSzTx/>
              <a:buFont typeface="Montserrat ExtraLight" panose="00000300000000000000" pitchFamily="50" charset="-18"/>
              <a:buChar char="■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ul. Oławska 25, 50-</a:t>
            </a:r>
            <a:r>
              <a:rPr lang="pl-PL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124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Wrocław / POLAND </a:t>
            </a:r>
          </a:p>
          <a:p>
            <a:pPr marL="1440180" marR="0" lvl="2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2265"/>
              </a:buClr>
              <a:buSzTx/>
              <a:buFont typeface="Montserrat ExtraLight" panose="00000300000000000000" pitchFamily="50" charset="-18"/>
              <a:buChar char="■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Tel. +48 71 32651-40</a:t>
            </a:r>
          </a:p>
          <a:p>
            <a:pPr marL="1440180" marR="0" lvl="2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2265"/>
              </a:buClr>
              <a:buSzTx/>
              <a:buFont typeface="Montserrat ExtraLight" panose="00000300000000000000" pitchFamily="50" charset="-18"/>
              <a:buChar char="■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Mobile: + 48 502 227 313</a:t>
            </a:r>
          </a:p>
          <a:p>
            <a:pPr marL="1440180" marR="0" lvl="2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2265"/>
              </a:buClr>
              <a:buSzTx/>
              <a:buFont typeface="Montserrat ExtraLight" panose="00000300000000000000" pitchFamily="50" charset="-18"/>
              <a:buChar char="■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Fax +48 71 32651-41</a:t>
            </a:r>
          </a:p>
          <a:p>
            <a:pPr marL="1440180" marR="0" lvl="2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2265"/>
              </a:buClr>
              <a:buSzTx/>
              <a:buFont typeface="Montserrat ExtraLight" panose="00000300000000000000" pitchFamily="50" charset="-18"/>
              <a:buChar char="■"/>
              <a:tabLst/>
              <a:defRPr/>
            </a:pPr>
            <a:r>
              <a:rPr lang="pl-PL" sz="200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tomasz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.dabrowski@sdzlegal.pl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7E72E0F8-38F4-497B-9930-B2EFB608526E}"/>
              </a:ext>
            </a:extLst>
          </p:cNvPr>
          <p:cNvCxnSpPr>
            <a:cxnSpLocks/>
          </p:cNvCxnSpPr>
          <p:nvPr/>
        </p:nvCxnSpPr>
        <p:spPr>
          <a:xfrm>
            <a:off x="5284453" y="2159440"/>
            <a:ext cx="0" cy="3782135"/>
          </a:xfrm>
          <a:prstGeom prst="line">
            <a:avLst/>
          </a:prstGeom>
          <a:ln w="28575">
            <a:solidFill>
              <a:srgbClr val="5A5B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7ACE901D-9624-A206-C1CE-C0004255F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2" t="39777" r="42188" b="48457"/>
          <a:stretch/>
        </p:blipFill>
        <p:spPr>
          <a:xfrm>
            <a:off x="9258300" y="1276875"/>
            <a:ext cx="2609850" cy="82487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2ABC0E3-55CB-7ADF-26BF-E9DA01670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8" b="63671"/>
          <a:stretch/>
        </p:blipFill>
        <p:spPr bwMode="auto">
          <a:xfrm>
            <a:off x="9144473" y="1353417"/>
            <a:ext cx="2609845" cy="8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6" descr="Obraz zawierający Ludzka twarz, osoba, ubrania, uśmiech&#10;&#10;Zawartość wygenerowana przez AI może być niepoprawna.">
            <a:extLst>
              <a:ext uri="{FF2B5EF4-FFF2-40B4-BE49-F238E27FC236}">
                <a16:creationId xmlns:a16="http://schemas.microsoft.com/office/drawing/2014/main" id="{299A2742-5A5F-E4DE-DBE7-C6C9A188A7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23" y="2159440"/>
            <a:ext cx="3879350" cy="387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7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769151"/>
      </p:ext>
    </p:extLst>
  </p:cSld>
  <p:clrMapOvr>
    <a:masterClrMapping/>
  </p:clrMapOvr>
</p:sld>
</file>

<file path=ppt/theme/theme1.xml><?xml version="1.0" encoding="utf-8"?>
<a:theme xmlns:a="http://schemas.openxmlformats.org/drawingml/2006/main" name="1_PPT_neu_Test">
  <a:themeElements>
    <a:clrScheme name="Pakiet Office 2007–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z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euchteffekt: Rand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</TotalTime>
  <Words>2355</Words>
  <Application>Microsoft Office PowerPoint</Application>
  <PresentationFormat>Panoramiczny</PresentationFormat>
  <Paragraphs>232</Paragraphs>
  <Slides>34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5" baseType="lpstr">
      <vt:lpstr>Aptos</vt:lpstr>
      <vt:lpstr>Arial</vt:lpstr>
      <vt:lpstr>Calibri</vt:lpstr>
      <vt:lpstr>Gotham Bold</vt:lpstr>
      <vt:lpstr>Gotham book</vt:lpstr>
      <vt:lpstr>Gotham book</vt:lpstr>
      <vt:lpstr>Gotham Medium</vt:lpstr>
      <vt:lpstr>Montserrat ExtraLight</vt:lpstr>
      <vt:lpstr>Symbol</vt:lpstr>
      <vt:lpstr>Wingdings</vt:lpstr>
      <vt:lpstr>1_PPT_neu_Test</vt:lpstr>
      <vt:lpstr>Prezentacja programu PowerPoint</vt:lpstr>
      <vt:lpstr>Prezentacja programu PowerPoint</vt:lpstr>
      <vt:lpstr>Wyrok KIO 1056-1090/25 z dnia  9 czerwca 2025</vt:lpstr>
      <vt:lpstr>Wyrok z 15 października 2025 r., sygn. akt xxiii zs 96/25 - sentencja</vt:lpstr>
      <vt:lpstr>Rola i odpowiedzialność wykonawcy – z uzasadnienia wyroku</vt:lpstr>
      <vt:lpstr>Przetarg 2026 – kryteria dot. poziomu składowania i recyklingu</vt:lpstr>
      <vt:lpstr>Prezentacja programu PowerPoint</vt:lpstr>
      <vt:lpstr>PODSTAWY PRAWNE </vt:lpstr>
      <vt:lpstr>ZDALNE POSIEDZENIA i ROZPRAWY</vt:lpstr>
      <vt:lpstr>SKŁADANIE PISM</vt:lpstr>
      <vt:lpstr>SKŁADANIE PISM</vt:lpstr>
      <vt:lpstr>ZMIANY W DOWODACH – ZAOSTRZENIE WYMAGAŃ</vt:lpstr>
      <vt:lpstr>ZMIANY W DOWODACH – WYJĄTEK </vt:lpstr>
      <vt:lpstr>Projekt zmiany PZP z 2.06.2026 r. </vt:lpstr>
      <vt:lpstr>Projekt zmiany PZP z 2.06.2026 r. </vt:lpstr>
      <vt:lpstr>Zmiana projektu nowelizacji UD409 10.08.2026</vt:lpstr>
      <vt:lpstr>Prezentacja programu PowerPoint</vt:lpstr>
      <vt:lpstr>Art.  111. PZP Okres wykluczenia wykonawcy z postępowania</vt:lpstr>
      <vt:lpstr>Wyrok z dnia 1 września 2026 r. KIO 3494/26</vt:lpstr>
      <vt:lpstr>PODSTAWY PRAWNE</vt:lpstr>
      <vt:lpstr>BAZA DANYCH O CERTYFIKACJI WYKONAWCÓW ZAMÓWIEŃ PUBLICZNYCH</vt:lpstr>
      <vt:lpstr>RODZAJE CERTYFIKACJI I ICH ISTOTA</vt:lpstr>
      <vt:lpstr>RODZAJE CERTYFIKACJI I ICH ISTOTA</vt:lpstr>
      <vt:lpstr>DOMNIEMANIA PRAWNE</vt:lpstr>
      <vt:lpstr>DOMNIEMANIA PRAWNE</vt:lpstr>
      <vt:lpstr>Prezentacja programu PowerPoint</vt:lpstr>
      <vt:lpstr>Ucpg – uc 100 – wersja „ostateczna”  9.09.2026</vt:lpstr>
      <vt:lpstr>zezwolenia</vt:lpstr>
      <vt:lpstr>PPWR – Minimalna zawartość recyklatu </vt:lpstr>
      <vt:lpstr>Katalog odpadów</vt:lpstr>
      <vt:lpstr>Inne projekty w toku</vt:lpstr>
      <vt:lpstr>DZIĘKUJĘ ZA UWAGĘ</vt:lpstr>
      <vt:lpstr>ZESPÓŁ ZAMÓWIEŃ PUBLICZNYCH I GOSPODARKI ODPADAMI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Jakubiszyn | sdzlegal</dc:creator>
  <cp:lastModifiedBy>Krajowe Forum</cp:lastModifiedBy>
  <cp:revision>3</cp:revision>
  <dcterms:created xsi:type="dcterms:W3CDTF">2022-04-11T08:16:36Z</dcterms:created>
  <dcterms:modified xsi:type="dcterms:W3CDTF">2026-09-16T08:54:55Z</dcterms:modified>
</cp:coreProperties>
</file>